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slideLayouts/slideLayout3.xml" ContentType="application/vnd.openxmlformats-officedocument.presentationml.slideLayout+xml"/>
  <Override PartName="/ppt/theme/theme3.xml" ContentType="application/vnd.openxmlformats-officedocument.theme+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73" r:id="rId4"/>
    <p:sldMasterId id="2147483660" r:id="rId5"/>
    <p:sldMasterId id="2147483648" r:id="rId6"/>
    <p:sldMasterId id="2147483674" r:id="rId7"/>
  </p:sldMasterIdLst>
  <p:notesMasterIdLst>
    <p:notesMasterId r:id="rId20"/>
  </p:notesMasterIdLst>
  <p:handoutMasterIdLst>
    <p:handoutMasterId r:id="rId21"/>
  </p:handoutMasterIdLst>
  <p:sldIdLst>
    <p:sldId id="256" r:id="rId8"/>
    <p:sldId id="257" r:id="rId9"/>
    <p:sldId id="259" r:id="rId10"/>
    <p:sldId id="268" r:id="rId11"/>
    <p:sldId id="260" r:id="rId12"/>
    <p:sldId id="267" r:id="rId13"/>
    <p:sldId id="261" r:id="rId14"/>
    <p:sldId id="266" r:id="rId15"/>
    <p:sldId id="262" r:id="rId16"/>
    <p:sldId id="264" r:id="rId17"/>
    <p:sldId id="265" r:id="rId18"/>
    <p:sldId id="263" r:id="rId19"/>
  </p:sldIdLst>
  <p:sldSz cx="9144000" cy="5143500" type="screen16x9"/>
  <p:notesSz cx="7315200" cy="96012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 uri="{2D200454-40CA-4A62-9FC3-DE9A4176ACB9}">
      <p15:notesGuideLst xmlns:p15="http://schemas.microsoft.com/office/powerpoint/2012/main">
        <p15:guide id="1" orient="horz" pos="3024" userDrawn="1">
          <p15:clr>
            <a:srgbClr val="A4A3A4"/>
          </p15:clr>
        </p15:guide>
        <p15:guide id="2" pos="2304"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Deborah L. Rock" initials="DLR" lastIdx="1" clrIdx="0">
    <p:extLst>
      <p:ext uri="{19B8F6BF-5375-455C-9EA6-DF929625EA0E}">
        <p15:presenceInfo xmlns:p15="http://schemas.microsoft.com/office/powerpoint/2012/main" userId="S-1-5-21-218105429-2715934002-73406468-30341"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553278"/>
    <a:srgbClr val="002D73"/>
    <a:srgbClr val="646569"/>
    <a:srgbClr val="007681"/>
    <a:srgbClr val="1F3261"/>
    <a:srgbClr val="45899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7015" autoAdjust="0"/>
    <p:restoredTop sz="82698" autoAdjust="0"/>
  </p:normalViewPr>
  <p:slideViewPr>
    <p:cSldViewPr>
      <p:cViewPr varScale="1">
        <p:scale>
          <a:sx n="78" d="100"/>
          <a:sy n="78" d="100"/>
        </p:scale>
        <p:origin x="102" y="96"/>
      </p:cViewPr>
      <p:guideLst>
        <p:guide orient="horz" pos="1620"/>
        <p:guide pos="2880"/>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p:cViewPr varScale="1">
        <p:scale>
          <a:sx n="99" d="100"/>
          <a:sy n="99" d="100"/>
        </p:scale>
        <p:origin x="-3540" y="-96"/>
      </p:cViewPr>
      <p:guideLst>
        <p:guide orient="horz" pos="3024"/>
        <p:guide pos="2304"/>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1.xml"/><Relationship Id="rId13" Type="http://schemas.openxmlformats.org/officeDocument/2006/relationships/slide" Target="slides/slide6.xml"/><Relationship Id="rId18" Type="http://schemas.openxmlformats.org/officeDocument/2006/relationships/slide" Target="slides/slide11.xml"/><Relationship Id="rId26" Type="http://schemas.openxmlformats.org/officeDocument/2006/relationships/tableStyles" Target="tableStyles.xml"/><Relationship Id="rId3" Type="http://schemas.openxmlformats.org/officeDocument/2006/relationships/customXml" Target="../customXml/item3.xml"/><Relationship Id="rId21" Type="http://schemas.openxmlformats.org/officeDocument/2006/relationships/handoutMaster" Target="handoutMasters/handoutMaster1.xml"/><Relationship Id="rId7" Type="http://schemas.openxmlformats.org/officeDocument/2006/relationships/slideMaster" Target="slideMasters/slideMaster4.xml"/><Relationship Id="rId12" Type="http://schemas.openxmlformats.org/officeDocument/2006/relationships/slide" Target="slides/slide5.xml"/><Relationship Id="rId17" Type="http://schemas.openxmlformats.org/officeDocument/2006/relationships/slide" Target="slides/slide10.xml"/><Relationship Id="rId25"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9.xml"/><Relationship Id="rId20"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4.xml"/><Relationship Id="rId24" Type="http://schemas.openxmlformats.org/officeDocument/2006/relationships/viewProps" Target="viewProps.xml"/><Relationship Id="rId5" Type="http://schemas.openxmlformats.org/officeDocument/2006/relationships/slideMaster" Target="slideMasters/slideMaster2.xml"/><Relationship Id="rId15" Type="http://schemas.openxmlformats.org/officeDocument/2006/relationships/slide" Target="slides/slide8.xml"/><Relationship Id="rId23" Type="http://schemas.openxmlformats.org/officeDocument/2006/relationships/presProps" Target="presProps.xml"/><Relationship Id="rId10" Type="http://schemas.openxmlformats.org/officeDocument/2006/relationships/slide" Target="slides/slide3.xml"/><Relationship Id="rId19" Type="http://schemas.openxmlformats.org/officeDocument/2006/relationships/slide" Target="slides/slide12.xml"/><Relationship Id="rId4" Type="http://schemas.openxmlformats.org/officeDocument/2006/relationships/slideMaster" Target="slideMasters/slideMaster1.xml"/><Relationship Id="rId9" Type="http://schemas.openxmlformats.org/officeDocument/2006/relationships/slide" Target="slides/slide2.xml"/><Relationship Id="rId14" Type="http://schemas.openxmlformats.org/officeDocument/2006/relationships/slide" Target="slides/slide7.xml"/><Relationship Id="rId22" Type="http://schemas.openxmlformats.org/officeDocument/2006/relationships/commentAuthors" Target="commentAuthor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6.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70583" cy="481875"/>
          </a:xfrm>
          <a:prstGeom prst="rect">
            <a:avLst/>
          </a:prstGeom>
        </p:spPr>
        <p:txBody>
          <a:bodyPr vert="horz" lIns="95207" tIns="47604" rIns="95207" bIns="47604" rtlCol="0"/>
          <a:lstStyle>
            <a:lvl1pPr algn="l">
              <a:defRPr sz="1200"/>
            </a:lvl1pPr>
          </a:lstStyle>
          <a:p>
            <a:endParaRPr lang="en-US"/>
          </a:p>
        </p:txBody>
      </p:sp>
      <p:sp>
        <p:nvSpPr>
          <p:cNvPr id="3" name="Date Placeholder 2"/>
          <p:cNvSpPr>
            <a:spLocks noGrp="1"/>
          </p:cNvSpPr>
          <p:nvPr>
            <p:ph type="dt" sz="quarter" idx="1"/>
          </p:nvPr>
        </p:nvSpPr>
        <p:spPr>
          <a:xfrm>
            <a:off x="4142962" y="0"/>
            <a:ext cx="3170583" cy="481875"/>
          </a:xfrm>
          <a:prstGeom prst="rect">
            <a:avLst/>
          </a:prstGeom>
        </p:spPr>
        <p:txBody>
          <a:bodyPr vert="horz" lIns="95207" tIns="47604" rIns="95207" bIns="47604" rtlCol="0"/>
          <a:lstStyle>
            <a:lvl1pPr algn="r">
              <a:defRPr sz="1200"/>
            </a:lvl1pPr>
          </a:lstStyle>
          <a:p>
            <a:fld id="{9A032666-4936-4494-8C52-B92A2AC7EF84}" type="datetimeFigureOut">
              <a:rPr lang="en-US" smtClean="0"/>
              <a:t>6/3/2016</a:t>
            </a:fld>
            <a:endParaRPr lang="en-US"/>
          </a:p>
        </p:txBody>
      </p:sp>
      <p:sp>
        <p:nvSpPr>
          <p:cNvPr id="4" name="Footer Placeholder 3"/>
          <p:cNvSpPr>
            <a:spLocks noGrp="1"/>
          </p:cNvSpPr>
          <p:nvPr>
            <p:ph type="ftr" sz="quarter" idx="2"/>
          </p:nvPr>
        </p:nvSpPr>
        <p:spPr>
          <a:xfrm>
            <a:off x="0" y="9119325"/>
            <a:ext cx="3170583" cy="481875"/>
          </a:xfrm>
          <a:prstGeom prst="rect">
            <a:avLst/>
          </a:prstGeom>
        </p:spPr>
        <p:txBody>
          <a:bodyPr vert="horz" lIns="95207" tIns="47604" rIns="95207" bIns="47604" rtlCol="0" anchor="b"/>
          <a:lstStyle>
            <a:lvl1pPr algn="l">
              <a:defRPr sz="1200"/>
            </a:lvl1pPr>
          </a:lstStyle>
          <a:p>
            <a:endParaRPr lang="en-US"/>
          </a:p>
        </p:txBody>
      </p:sp>
      <p:sp>
        <p:nvSpPr>
          <p:cNvPr id="5" name="Slide Number Placeholder 4"/>
          <p:cNvSpPr>
            <a:spLocks noGrp="1"/>
          </p:cNvSpPr>
          <p:nvPr>
            <p:ph type="sldNum" sz="quarter" idx="3"/>
          </p:nvPr>
        </p:nvSpPr>
        <p:spPr>
          <a:xfrm>
            <a:off x="4142962" y="9119325"/>
            <a:ext cx="3170583" cy="481875"/>
          </a:xfrm>
          <a:prstGeom prst="rect">
            <a:avLst/>
          </a:prstGeom>
        </p:spPr>
        <p:txBody>
          <a:bodyPr vert="horz" lIns="95207" tIns="47604" rIns="95207" bIns="47604" rtlCol="0" anchor="b"/>
          <a:lstStyle>
            <a:lvl1pPr algn="r">
              <a:defRPr sz="1200"/>
            </a:lvl1pPr>
          </a:lstStyle>
          <a:p>
            <a:fld id="{0EFD6209-138D-4A24-A205-98DB85FAF70E}" type="slidenum">
              <a:rPr lang="en-US" smtClean="0"/>
              <a:t>‹#›</a:t>
            </a:fld>
            <a:endParaRPr lang="en-US"/>
          </a:p>
        </p:txBody>
      </p:sp>
    </p:spTree>
    <p:extLst>
      <p:ext uri="{BB962C8B-B14F-4D97-AF65-F5344CB8AC3E}">
        <p14:creationId xmlns:p14="http://schemas.microsoft.com/office/powerpoint/2010/main" val="140722115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0060"/>
          </a:xfrm>
          <a:prstGeom prst="rect">
            <a:avLst/>
          </a:prstGeom>
        </p:spPr>
        <p:txBody>
          <a:bodyPr vert="horz" lIns="97016" tIns="48508" rIns="97016" bIns="48508" rtlCol="0"/>
          <a:lstStyle>
            <a:lvl1pPr algn="l">
              <a:defRPr sz="1200"/>
            </a:lvl1pPr>
          </a:lstStyle>
          <a:p>
            <a:endParaRPr lang="en-US"/>
          </a:p>
        </p:txBody>
      </p:sp>
      <p:sp>
        <p:nvSpPr>
          <p:cNvPr id="3" name="Date Placeholder 2"/>
          <p:cNvSpPr>
            <a:spLocks noGrp="1"/>
          </p:cNvSpPr>
          <p:nvPr>
            <p:ph type="dt" idx="1"/>
          </p:nvPr>
        </p:nvSpPr>
        <p:spPr>
          <a:xfrm>
            <a:off x="4143587" y="0"/>
            <a:ext cx="3169920" cy="480060"/>
          </a:xfrm>
          <a:prstGeom prst="rect">
            <a:avLst/>
          </a:prstGeom>
        </p:spPr>
        <p:txBody>
          <a:bodyPr vert="horz" lIns="97016" tIns="48508" rIns="97016" bIns="48508" rtlCol="0"/>
          <a:lstStyle>
            <a:lvl1pPr algn="r">
              <a:defRPr sz="1200"/>
            </a:lvl1pPr>
          </a:lstStyle>
          <a:p>
            <a:fld id="{CF2C164A-7038-42D0-953C-2EB4816D4C81}" type="datetimeFigureOut">
              <a:rPr lang="en-US" smtClean="0"/>
              <a:t>6/3/2016</a:t>
            </a:fld>
            <a:endParaRPr lang="en-US"/>
          </a:p>
        </p:txBody>
      </p:sp>
      <p:sp>
        <p:nvSpPr>
          <p:cNvPr id="4" name="Slide Image Placeholder 3"/>
          <p:cNvSpPr>
            <a:spLocks noGrp="1" noRot="1" noChangeAspect="1"/>
          </p:cNvSpPr>
          <p:nvPr>
            <p:ph type="sldImg" idx="2"/>
          </p:nvPr>
        </p:nvSpPr>
        <p:spPr>
          <a:xfrm>
            <a:off x="457200" y="719138"/>
            <a:ext cx="6400800" cy="3600450"/>
          </a:xfrm>
          <a:prstGeom prst="rect">
            <a:avLst/>
          </a:prstGeom>
          <a:noFill/>
          <a:ln w="12700">
            <a:solidFill>
              <a:prstClr val="black"/>
            </a:solidFill>
          </a:ln>
        </p:spPr>
        <p:txBody>
          <a:bodyPr vert="horz" lIns="97016" tIns="48508" rIns="97016" bIns="48508" rtlCol="0" anchor="ctr"/>
          <a:lstStyle/>
          <a:p>
            <a:endParaRPr lang="en-US"/>
          </a:p>
        </p:txBody>
      </p:sp>
      <p:sp>
        <p:nvSpPr>
          <p:cNvPr id="6" name="Footer Placeholder 5"/>
          <p:cNvSpPr>
            <a:spLocks noGrp="1"/>
          </p:cNvSpPr>
          <p:nvPr>
            <p:ph type="ftr" sz="quarter" idx="4"/>
          </p:nvPr>
        </p:nvSpPr>
        <p:spPr>
          <a:xfrm>
            <a:off x="0" y="9119475"/>
            <a:ext cx="3169920" cy="480060"/>
          </a:xfrm>
          <a:prstGeom prst="rect">
            <a:avLst/>
          </a:prstGeom>
        </p:spPr>
        <p:txBody>
          <a:bodyPr vert="horz" lIns="97016" tIns="48508" rIns="97016" bIns="48508" rtlCol="0" anchor="b"/>
          <a:lstStyle>
            <a:lvl1pPr algn="l">
              <a:defRPr sz="1200"/>
            </a:lvl1pPr>
          </a:lstStyle>
          <a:p>
            <a:endParaRPr lang="en-US"/>
          </a:p>
        </p:txBody>
      </p:sp>
      <p:sp>
        <p:nvSpPr>
          <p:cNvPr id="7" name="Slide Number Placeholder 6"/>
          <p:cNvSpPr>
            <a:spLocks noGrp="1"/>
          </p:cNvSpPr>
          <p:nvPr>
            <p:ph type="sldNum" sz="quarter" idx="5"/>
          </p:nvPr>
        </p:nvSpPr>
        <p:spPr>
          <a:xfrm>
            <a:off x="4143587" y="9119475"/>
            <a:ext cx="3169920" cy="480060"/>
          </a:xfrm>
          <a:prstGeom prst="rect">
            <a:avLst/>
          </a:prstGeom>
        </p:spPr>
        <p:txBody>
          <a:bodyPr vert="horz" lIns="97016" tIns="48508" rIns="97016" bIns="48508" rtlCol="0" anchor="b"/>
          <a:lstStyle>
            <a:lvl1pPr algn="r">
              <a:defRPr sz="1200"/>
            </a:lvl1pPr>
          </a:lstStyle>
          <a:p>
            <a:fld id="{F6DA9C80-B631-4EC4-8253-F63CFD0157DF}" type="slidenum">
              <a:rPr lang="en-US" smtClean="0"/>
              <a:t>‹#›</a:t>
            </a:fld>
            <a:endParaRPr lang="en-US"/>
          </a:p>
        </p:txBody>
      </p:sp>
    </p:spTree>
    <p:extLst>
      <p:ext uri="{BB962C8B-B14F-4D97-AF65-F5344CB8AC3E}">
        <p14:creationId xmlns:p14="http://schemas.microsoft.com/office/powerpoint/2010/main" val="194335706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731520" y="4620578"/>
            <a:ext cx="5852160" cy="3780473"/>
          </a:xfrm>
          <a:prstGeom prst="rect">
            <a:avLst/>
          </a:prstGeom>
        </p:spPr>
        <p:txBody>
          <a:bodyPr lIns="97016" tIns="48508" rIns="97016" bIns="48508"/>
          <a:lstStyle/>
          <a:p>
            <a:r>
              <a:rPr lang="en-US" baseline="0" dirty="0" smtClean="0"/>
              <a:t>Updated 3/17/16 by </a:t>
            </a:r>
            <a:r>
              <a:rPr lang="en-US" baseline="0" smtClean="0"/>
              <a:t>Justin Engel</a:t>
            </a:r>
            <a:endParaRPr lang="en-US" baseline="0" dirty="0" smtClean="0"/>
          </a:p>
        </p:txBody>
      </p:sp>
      <p:sp>
        <p:nvSpPr>
          <p:cNvPr id="4" name="Slide Number Placeholder 3"/>
          <p:cNvSpPr>
            <a:spLocks noGrp="1"/>
          </p:cNvSpPr>
          <p:nvPr>
            <p:ph type="sldNum" sz="quarter" idx="10"/>
          </p:nvPr>
        </p:nvSpPr>
        <p:spPr/>
        <p:txBody>
          <a:bodyPr/>
          <a:lstStyle/>
          <a:p>
            <a:fld id="{F6DA9C80-B631-4EC4-8253-F63CFD0157DF}" type="slidenum">
              <a:rPr lang="en-US" smtClean="0"/>
              <a:t>1</a:t>
            </a:fld>
            <a:endParaRPr lang="en-US"/>
          </a:p>
        </p:txBody>
      </p:sp>
    </p:spTree>
    <p:extLst>
      <p:ext uri="{BB962C8B-B14F-4D97-AF65-F5344CB8AC3E}">
        <p14:creationId xmlns:p14="http://schemas.microsoft.com/office/powerpoint/2010/main" val="349820936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731520" y="4620578"/>
            <a:ext cx="5852160" cy="3780473"/>
          </a:xfrm>
          <a:prstGeom prst="rect">
            <a:avLst/>
          </a:prstGeom>
        </p:spPr>
        <p:txBody>
          <a:bodyPr lIns="97016" tIns="48508" rIns="97016" bIns="48508"/>
          <a:lstStyle/>
          <a:p>
            <a:endParaRPr lang="en-US" dirty="0"/>
          </a:p>
        </p:txBody>
      </p:sp>
      <p:sp>
        <p:nvSpPr>
          <p:cNvPr id="4" name="Slide Number Placeholder 3"/>
          <p:cNvSpPr>
            <a:spLocks noGrp="1"/>
          </p:cNvSpPr>
          <p:nvPr>
            <p:ph type="sldNum" sz="quarter" idx="10"/>
          </p:nvPr>
        </p:nvSpPr>
        <p:spPr/>
        <p:txBody>
          <a:bodyPr/>
          <a:lstStyle/>
          <a:p>
            <a:fld id="{F6DA9C80-B631-4EC4-8253-F63CFD0157DF}" type="slidenum">
              <a:rPr lang="en-US" smtClean="0"/>
              <a:t>12</a:t>
            </a:fld>
            <a:endParaRPr lang="en-US"/>
          </a:p>
        </p:txBody>
      </p:sp>
    </p:spTree>
    <p:extLst>
      <p:ext uri="{BB962C8B-B14F-4D97-AF65-F5344CB8AC3E}">
        <p14:creationId xmlns:p14="http://schemas.microsoft.com/office/powerpoint/2010/main" val="295728675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731520" y="4620578"/>
            <a:ext cx="5852160" cy="3780473"/>
          </a:xfrm>
          <a:prstGeom prst="rect">
            <a:avLst/>
          </a:prstGeom>
        </p:spPr>
        <p:txBody>
          <a:bodyPr lIns="97016" tIns="48508" rIns="97016" bIns="48508"/>
          <a:lstStyle/>
          <a:p>
            <a:pPr marL="181906" indent="-181906">
              <a:buFont typeface="Arial" panose="020B0604020202020204" pitchFamily="34" charset="0"/>
              <a:buChar char="•"/>
            </a:pPr>
            <a:endParaRPr lang="en-US" baseline="0" dirty="0" smtClean="0"/>
          </a:p>
        </p:txBody>
      </p:sp>
      <p:sp>
        <p:nvSpPr>
          <p:cNvPr id="4" name="Slide Number Placeholder 3"/>
          <p:cNvSpPr>
            <a:spLocks noGrp="1"/>
          </p:cNvSpPr>
          <p:nvPr>
            <p:ph type="sldNum" sz="quarter" idx="10"/>
          </p:nvPr>
        </p:nvSpPr>
        <p:spPr/>
        <p:txBody>
          <a:bodyPr/>
          <a:lstStyle/>
          <a:p>
            <a:fld id="{F6DA9C80-B631-4EC4-8253-F63CFD0157DF}" type="slidenum">
              <a:rPr lang="en-US" smtClean="0"/>
              <a:t>2</a:t>
            </a:fld>
            <a:endParaRPr lang="en-US"/>
          </a:p>
        </p:txBody>
      </p:sp>
    </p:spTree>
    <p:extLst>
      <p:ext uri="{BB962C8B-B14F-4D97-AF65-F5344CB8AC3E}">
        <p14:creationId xmlns:p14="http://schemas.microsoft.com/office/powerpoint/2010/main" val="171395002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731520" y="4620578"/>
            <a:ext cx="5852160" cy="3780473"/>
          </a:xfrm>
          <a:prstGeom prst="rect">
            <a:avLst/>
          </a:prstGeom>
        </p:spPr>
        <p:txBody>
          <a:bodyPr lIns="97016" tIns="48508" rIns="97016" bIns="48508"/>
          <a:lstStyle/>
          <a:p>
            <a:endParaRPr lang="en-US" baseline="0" dirty="0" smtClean="0"/>
          </a:p>
        </p:txBody>
      </p:sp>
      <p:sp>
        <p:nvSpPr>
          <p:cNvPr id="4" name="Slide Number Placeholder 3"/>
          <p:cNvSpPr>
            <a:spLocks noGrp="1"/>
          </p:cNvSpPr>
          <p:nvPr>
            <p:ph type="sldNum" sz="quarter" idx="10"/>
          </p:nvPr>
        </p:nvSpPr>
        <p:spPr/>
        <p:txBody>
          <a:bodyPr/>
          <a:lstStyle/>
          <a:p>
            <a:fld id="{F6DA9C80-B631-4EC4-8253-F63CFD0157DF}" type="slidenum">
              <a:rPr lang="en-US" smtClean="0"/>
              <a:t>3</a:t>
            </a:fld>
            <a:endParaRPr lang="en-US"/>
          </a:p>
        </p:txBody>
      </p:sp>
    </p:spTree>
    <p:extLst>
      <p:ext uri="{BB962C8B-B14F-4D97-AF65-F5344CB8AC3E}">
        <p14:creationId xmlns:p14="http://schemas.microsoft.com/office/powerpoint/2010/main" val="320134021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731520" y="4620578"/>
            <a:ext cx="5852160" cy="3780473"/>
          </a:xfrm>
          <a:prstGeom prst="rect">
            <a:avLst/>
          </a:prstGeom>
        </p:spPr>
        <p:txBody>
          <a:bodyPr lIns="97016" tIns="48508" rIns="97016" bIns="48508"/>
          <a:lstStyle/>
          <a:p>
            <a:pPr marL="181906" indent="-181906">
              <a:buFont typeface="Arial" panose="020B0604020202020204" pitchFamily="34" charset="0"/>
              <a:buChar char="•"/>
            </a:pPr>
            <a:endParaRPr lang="en-US" dirty="0" smtClean="0"/>
          </a:p>
        </p:txBody>
      </p:sp>
      <p:sp>
        <p:nvSpPr>
          <p:cNvPr id="4" name="Slide Number Placeholder 3"/>
          <p:cNvSpPr>
            <a:spLocks noGrp="1"/>
          </p:cNvSpPr>
          <p:nvPr>
            <p:ph type="sldNum" sz="quarter" idx="10"/>
          </p:nvPr>
        </p:nvSpPr>
        <p:spPr/>
        <p:txBody>
          <a:bodyPr/>
          <a:lstStyle/>
          <a:p>
            <a:fld id="{F6DA9C80-B631-4EC4-8253-F63CFD0157DF}" type="slidenum">
              <a:rPr lang="en-US" smtClean="0"/>
              <a:t>5</a:t>
            </a:fld>
            <a:endParaRPr lang="en-US"/>
          </a:p>
        </p:txBody>
      </p:sp>
    </p:spTree>
    <p:extLst>
      <p:ext uri="{BB962C8B-B14F-4D97-AF65-F5344CB8AC3E}">
        <p14:creationId xmlns:p14="http://schemas.microsoft.com/office/powerpoint/2010/main" val="196493585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731520" y="4620578"/>
            <a:ext cx="5852160" cy="3780473"/>
          </a:xfrm>
          <a:prstGeom prst="rect">
            <a:avLst/>
          </a:prstGeom>
        </p:spPr>
        <p:txBody>
          <a:bodyPr lIns="97016" tIns="48508" rIns="97016" bIns="48508"/>
          <a:lstStyle/>
          <a:p>
            <a:endParaRPr lang="en-US" dirty="0"/>
          </a:p>
        </p:txBody>
      </p:sp>
      <p:sp>
        <p:nvSpPr>
          <p:cNvPr id="4" name="Slide Number Placeholder 3"/>
          <p:cNvSpPr>
            <a:spLocks noGrp="1"/>
          </p:cNvSpPr>
          <p:nvPr>
            <p:ph type="sldNum" sz="quarter" idx="10"/>
          </p:nvPr>
        </p:nvSpPr>
        <p:spPr/>
        <p:txBody>
          <a:bodyPr/>
          <a:lstStyle/>
          <a:p>
            <a:fld id="{F6DA9C80-B631-4EC4-8253-F63CFD0157DF}" type="slidenum">
              <a:rPr lang="en-US" smtClean="0"/>
              <a:t>7</a:t>
            </a:fld>
            <a:endParaRPr lang="en-US"/>
          </a:p>
        </p:txBody>
      </p:sp>
    </p:spTree>
    <p:extLst>
      <p:ext uri="{BB962C8B-B14F-4D97-AF65-F5344CB8AC3E}">
        <p14:creationId xmlns:p14="http://schemas.microsoft.com/office/powerpoint/2010/main" val="145696293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732183" y="4620723"/>
            <a:ext cx="5850835" cy="3780741"/>
          </a:xfrm>
          <a:prstGeom prst="rect">
            <a:avLst/>
          </a:prstGeom>
        </p:spPr>
        <p:txBody>
          <a:bodyPr lIns="95207" tIns="47604" rIns="95207" bIns="47604"/>
          <a:lstStyle/>
          <a:p>
            <a:endParaRPr lang="en-US" dirty="0"/>
          </a:p>
        </p:txBody>
      </p:sp>
      <p:sp>
        <p:nvSpPr>
          <p:cNvPr id="4" name="Slide Number Placeholder 3"/>
          <p:cNvSpPr>
            <a:spLocks noGrp="1"/>
          </p:cNvSpPr>
          <p:nvPr>
            <p:ph type="sldNum" sz="quarter" idx="10"/>
          </p:nvPr>
        </p:nvSpPr>
        <p:spPr/>
        <p:txBody>
          <a:bodyPr/>
          <a:lstStyle/>
          <a:p>
            <a:fld id="{F6DA9C80-B631-4EC4-8253-F63CFD0157DF}" type="slidenum">
              <a:rPr lang="en-US" smtClean="0"/>
              <a:t>8</a:t>
            </a:fld>
            <a:endParaRPr lang="en-US"/>
          </a:p>
        </p:txBody>
      </p:sp>
    </p:spTree>
    <p:extLst>
      <p:ext uri="{BB962C8B-B14F-4D97-AF65-F5344CB8AC3E}">
        <p14:creationId xmlns:p14="http://schemas.microsoft.com/office/powerpoint/2010/main" val="83791104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731520" y="4620578"/>
            <a:ext cx="5852160" cy="3780473"/>
          </a:xfrm>
          <a:prstGeom prst="rect">
            <a:avLst/>
          </a:prstGeom>
        </p:spPr>
        <p:txBody>
          <a:bodyPr lIns="97016" tIns="48508" rIns="97016" bIns="48508"/>
          <a:lstStyle/>
          <a:p>
            <a:endParaRPr lang="en-US" dirty="0" smtClean="0"/>
          </a:p>
        </p:txBody>
      </p:sp>
      <p:sp>
        <p:nvSpPr>
          <p:cNvPr id="4" name="Slide Number Placeholder 3"/>
          <p:cNvSpPr>
            <a:spLocks noGrp="1"/>
          </p:cNvSpPr>
          <p:nvPr>
            <p:ph type="sldNum" sz="quarter" idx="10"/>
          </p:nvPr>
        </p:nvSpPr>
        <p:spPr/>
        <p:txBody>
          <a:bodyPr/>
          <a:lstStyle/>
          <a:p>
            <a:fld id="{F6DA9C80-B631-4EC4-8253-F63CFD0157DF}" type="slidenum">
              <a:rPr lang="en-US" smtClean="0"/>
              <a:t>9</a:t>
            </a:fld>
            <a:endParaRPr lang="en-US"/>
          </a:p>
        </p:txBody>
      </p:sp>
    </p:spTree>
    <p:extLst>
      <p:ext uri="{BB962C8B-B14F-4D97-AF65-F5344CB8AC3E}">
        <p14:creationId xmlns:p14="http://schemas.microsoft.com/office/powerpoint/2010/main" val="297325090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731520" y="4620578"/>
            <a:ext cx="5852160" cy="3780473"/>
          </a:xfrm>
          <a:prstGeom prst="rect">
            <a:avLst/>
          </a:prstGeom>
        </p:spPr>
        <p:txBody>
          <a:bodyPr lIns="97016" tIns="48508" rIns="97016" bIns="48508"/>
          <a:lstStyle/>
          <a:p>
            <a:endParaRPr lang="en-US" dirty="0"/>
          </a:p>
        </p:txBody>
      </p:sp>
      <p:sp>
        <p:nvSpPr>
          <p:cNvPr id="4" name="Slide Number Placeholder 3"/>
          <p:cNvSpPr>
            <a:spLocks noGrp="1"/>
          </p:cNvSpPr>
          <p:nvPr>
            <p:ph type="sldNum" sz="quarter" idx="10"/>
          </p:nvPr>
        </p:nvSpPr>
        <p:spPr/>
        <p:txBody>
          <a:bodyPr/>
          <a:lstStyle/>
          <a:p>
            <a:fld id="{F6DA9C80-B631-4EC4-8253-F63CFD0157DF}" type="slidenum">
              <a:rPr lang="en-US" smtClean="0"/>
              <a:t>10</a:t>
            </a:fld>
            <a:endParaRPr lang="en-US"/>
          </a:p>
        </p:txBody>
      </p:sp>
    </p:spTree>
    <p:extLst>
      <p:ext uri="{BB962C8B-B14F-4D97-AF65-F5344CB8AC3E}">
        <p14:creationId xmlns:p14="http://schemas.microsoft.com/office/powerpoint/2010/main" val="156832842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731520" y="4620578"/>
            <a:ext cx="5852160" cy="3780473"/>
          </a:xfrm>
          <a:prstGeom prst="rect">
            <a:avLst/>
          </a:prstGeom>
        </p:spPr>
        <p:txBody>
          <a:bodyPr lIns="97016" tIns="48508" rIns="97016" bIns="48508"/>
          <a:lstStyle/>
          <a:p>
            <a:endParaRPr lang="en-US" dirty="0"/>
          </a:p>
        </p:txBody>
      </p:sp>
      <p:sp>
        <p:nvSpPr>
          <p:cNvPr id="4" name="Slide Number Placeholder 3"/>
          <p:cNvSpPr>
            <a:spLocks noGrp="1"/>
          </p:cNvSpPr>
          <p:nvPr>
            <p:ph type="sldNum" sz="quarter" idx="10"/>
          </p:nvPr>
        </p:nvSpPr>
        <p:spPr/>
        <p:txBody>
          <a:bodyPr/>
          <a:lstStyle/>
          <a:p>
            <a:fld id="{F6DA9C80-B631-4EC4-8253-F63CFD0157DF}" type="slidenum">
              <a:rPr lang="en-US" smtClean="0"/>
              <a:t>11</a:t>
            </a:fld>
            <a:endParaRPr lang="en-US"/>
          </a:p>
        </p:txBody>
      </p:sp>
    </p:spTree>
    <p:extLst>
      <p:ext uri="{BB962C8B-B14F-4D97-AF65-F5344CB8AC3E}">
        <p14:creationId xmlns:p14="http://schemas.microsoft.com/office/powerpoint/2010/main" val="307393408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over Master">
    <p:spTree>
      <p:nvGrpSpPr>
        <p:cNvPr id="1" name=""/>
        <p:cNvGrpSpPr/>
        <p:nvPr/>
      </p:nvGrpSpPr>
      <p:grpSpPr>
        <a:xfrm>
          <a:off x="0" y="0"/>
          <a:ext cx="0" cy="0"/>
          <a:chOff x="0" y="0"/>
          <a:chExt cx="0" cy="0"/>
        </a:xfrm>
      </p:grpSpPr>
    </p:spTree>
    <p:extLst>
      <p:ext uri="{BB962C8B-B14F-4D97-AF65-F5344CB8AC3E}">
        <p14:creationId xmlns:p14="http://schemas.microsoft.com/office/powerpoint/2010/main" val="397628134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CED0365-0D65-4032-85A6-BECCAB4E9A68}" type="datetimeFigureOut">
              <a:rPr lang="en-US" smtClean="0"/>
              <a:t>6/3/2016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7754AA7-8025-408E-B296-E2B43FE08638}" type="slidenum">
              <a:rPr lang="en-US" smtClean="0"/>
              <a:t>‹#›</a:t>
            </a:fld>
            <a:endParaRPr lang="en-US"/>
          </a:p>
        </p:txBody>
      </p:sp>
    </p:spTree>
    <p:extLst>
      <p:ext uri="{BB962C8B-B14F-4D97-AF65-F5344CB8AC3E}">
        <p14:creationId xmlns:p14="http://schemas.microsoft.com/office/powerpoint/2010/main" val="111601813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04788"/>
            <a:ext cx="3008313" cy="871537"/>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04788"/>
            <a:ext cx="5111750" cy="4389437"/>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076325"/>
            <a:ext cx="3008313" cy="35179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CED0365-0D65-4032-85A6-BECCAB4E9A68}" type="datetimeFigureOut">
              <a:rPr lang="en-US" smtClean="0"/>
              <a:t>6/3/2016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7754AA7-8025-408E-B296-E2B43FE08638}" type="slidenum">
              <a:rPr lang="en-US" smtClean="0"/>
              <a:t>‹#›</a:t>
            </a:fld>
            <a:endParaRPr lang="en-US"/>
          </a:p>
        </p:txBody>
      </p:sp>
    </p:spTree>
    <p:extLst>
      <p:ext uri="{BB962C8B-B14F-4D97-AF65-F5344CB8AC3E}">
        <p14:creationId xmlns:p14="http://schemas.microsoft.com/office/powerpoint/2010/main" val="150695456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0"/>
            <a:ext cx="5486400" cy="42545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460375"/>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4025900"/>
            <a:ext cx="5486400" cy="60325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CED0365-0D65-4032-85A6-BECCAB4E9A68}" type="datetimeFigureOut">
              <a:rPr lang="en-US" smtClean="0"/>
              <a:t>6/3/2016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7754AA7-8025-408E-B296-E2B43FE08638}" type="slidenum">
              <a:rPr lang="en-US" smtClean="0"/>
              <a:t>‹#›</a:t>
            </a:fld>
            <a:endParaRPr lang="en-US"/>
          </a:p>
        </p:txBody>
      </p:sp>
    </p:spTree>
    <p:extLst>
      <p:ext uri="{BB962C8B-B14F-4D97-AF65-F5344CB8AC3E}">
        <p14:creationId xmlns:p14="http://schemas.microsoft.com/office/powerpoint/2010/main" val="179815772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CED0365-0D65-4032-85A6-BECCAB4E9A68}" type="datetimeFigureOut">
              <a:rPr lang="en-US" smtClean="0"/>
              <a:t>6/3/2016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7754AA7-8025-408E-B296-E2B43FE08638}" type="slidenum">
              <a:rPr lang="en-US" smtClean="0"/>
              <a:t>‹#›</a:t>
            </a:fld>
            <a:endParaRPr lang="en-US"/>
          </a:p>
        </p:txBody>
      </p:sp>
    </p:spTree>
    <p:extLst>
      <p:ext uri="{BB962C8B-B14F-4D97-AF65-F5344CB8AC3E}">
        <p14:creationId xmlns:p14="http://schemas.microsoft.com/office/powerpoint/2010/main" val="178874318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6375"/>
            <a:ext cx="2057400" cy="438785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06375"/>
            <a:ext cx="6019800" cy="438785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CED0365-0D65-4032-85A6-BECCAB4E9A68}" type="datetimeFigureOut">
              <a:rPr lang="en-US" smtClean="0"/>
              <a:t>6/3/2016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7754AA7-8025-408E-B296-E2B43FE08638}" type="slidenum">
              <a:rPr lang="en-US" smtClean="0"/>
              <a:t>‹#›</a:t>
            </a:fld>
            <a:endParaRPr lang="en-US"/>
          </a:p>
        </p:txBody>
      </p:sp>
    </p:spTree>
    <p:extLst>
      <p:ext uri="{BB962C8B-B14F-4D97-AF65-F5344CB8AC3E}">
        <p14:creationId xmlns:p14="http://schemas.microsoft.com/office/powerpoint/2010/main" val="1977736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blank" preserve="1">
  <p:cSld name="Section Master">
    <p:spTree>
      <p:nvGrpSpPr>
        <p:cNvPr id="1" name=""/>
        <p:cNvGrpSpPr/>
        <p:nvPr/>
      </p:nvGrpSpPr>
      <p:grpSpPr>
        <a:xfrm>
          <a:off x="0" y="0"/>
          <a:ext cx="0" cy="0"/>
          <a:chOff x="0" y="0"/>
          <a:chExt cx="0" cy="0"/>
        </a:xfrm>
      </p:grpSpPr>
    </p:spTree>
    <p:extLst>
      <p:ext uri="{BB962C8B-B14F-4D97-AF65-F5344CB8AC3E}">
        <p14:creationId xmlns:p14="http://schemas.microsoft.com/office/powerpoint/2010/main" val="2679627757"/>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blank" preserve="1">
  <p:cSld name="Content Master">
    <p:spTree>
      <p:nvGrpSpPr>
        <p:cNvPr id="1" name=""/>
        <p:cNvGrpSpPr/>
        <p:nvPr/>
      </p:nvGrpSpPr>
      <p:grpSpPr>
        <a:xfrm>
          <a:off x="0" y="0"/>
          <a:ext cx="0" cy="0"/>
          <a:chOff x="0" y="0"/>
          <a:chExt cx="0" cy="0"/>
        </a:xfrm>
      </p:grpSpPr>
    </p:spTree>
    <p:extLst>
      <p:ext uri="{BB962C8B-B14F-4D97-AF65-F5344CB8AC3E}">
        <p14:creationId xmlns:p14="http://schemas.microsoft.com/office/powerpoint/2010/main" val="1797515896"/>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8613"/>
            <a:ext cx="7772400" cy="1101725"/>
          </a:xfrm>
        </p:spPr>
        <p:txBody>
          <a:bodyPr/>
          <a:lstStyle/>
          <a:p>
            <a:r>
              <a:rPr lang="en-US" dirty="0" smtClean="0"/>
              <a:t>Click to edit Master title style</a:t>
            </a:r>
            <a:endParaRPr lang="en-US" dirty="0"/>
          </a:p>
        </p:txBody>
      </p:sp>
      <p:sp>
        <p:nvSpPr>
          <p:cNvPr id="3" name="Subtitle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ACED0365-0D65-4032-85A6-BECCAB4E9A68}" type="datetimeFigureOut">
              <a:rPr lang="en-US" smtClean="0"/>
              <a:t>6/3/2016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7754AA7-8025-408E-B296-E2B43FE08638}" type="slidenum">
              <a:rPr lang="en-US" smtClean="0"/>
              <a:t>‹#›</a:t>
            </a:fld>
            <a:endParaRPr lang="en-US"/>
          </a:p>
        </p:txBody>
      </p:sp>
    </p:spTree>
    <p:extLst>
      <p:ext uri="{BB962C8B-B14F-4D97-AF65-F5344CB8AC3E}">
        <p14:creationId xmlns:p14="http://schemas.microsoft.com/office/powerpoint/2010/main" val="154985201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CED0365-0D65-4032-85A6-BECCAB4E9A68}" type="datetimeFigureOut">
              <a:rPr lang="en-US" smtClean="0"/>
              <a:t>6/3/2016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7754AA7-8025-408E-B296-E2B43FE08638}" type="slidenum">
              <a:rPr lang="en-US" smtClean="0"/>
              <a:t>‹#›</a:t>
            </a:fld>
            <a:endParaRPr lang="en-US"/>
          </a:p>
        </p:txBody>
      </p:sp>
    </p:spTree>
    <p:extLst>
      <p:ext uri="{BB962C8B-B14F-4D97-AF65-F5344CB8AC3E}">
        <p14:creationId xmlns:p14="http://schemas.microsoft.com/office/powerpoint/2010/main" val="30430013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5"/>
            <a:ext cx="7772400" cy="1022350"/>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179638"/>
            <a:ext cx="7772400" cy="112553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CED0365-0D65-4032-85A6-BECCAB4E9A68}" type="datetimeFigureOut">
              <a:rPr lang="en-US" smtClean="0"/>
              <a:t>6/3/2016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7754AA7-8025-408E-B296-E2B43FE08638}" type="slidenum">
              <a:rPr lang="en-US" smtClean="0"/>
              <a:t>‹#›</a:t>
            </a:fld>
            <a:endParaRPr lang="en-US"/>
          </a:p>
        </p:txBody>
      </p:sp>
    </p:spTree>
    <p:extLst>
      <p:ext uri="{BB962C8B-B14F-4D97-AF65-F5344CB8AC3E}">
        <p14:creationId xmlns:p14="http://schemas.microsoft.com/office/powerpoint/2010/main" val="207622092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200150"/>
            <a:ext cx="4038600" cy="33940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200150"/>
            <a:ext cx="4038600" cy="33940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ACED0365-0D65-4032-85A6-BECCAB4E9A68}" type="datetimeFigureOut">
              <a:rPr lang="en-US" smtClean="0"/>
              <a:t>6/3/2016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7754AA7-8025-408E-B296-E2B43FE08638}" type="slidenum">
              <a:rPr lang="en-US" smtClean="0"/>
              <a:t>‹#›</a:t>
            </a:fld>
            <a:endParaRPr lang="en-US"/>
          </a:p>
        </p:txBody>
      </p:sp>
    </p:spTree>
    <p:extLst>
      <p:ext uri="{BB962C8B-B14F-4D97-AF65-F5344CB8AC3E}">
        <p14:creationId xmlns:p14="http://schemas.microsoft.com/office/powerpoint/2010/main" val="33835974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dirty="0" smtClean="0"/>
              <a:t>Click to edit Master title style</a:t>
            </a:r>
            <a:endParaRPr lang="en-US" dirty="0"/>
          </a:p>
        </p:txBody>
      </p:sp>
      <p:sp>
        <p:nvSpPr>
          <p:cNvPr id="3" name="Text Placeholder 2"/>
          <p:cNvSpPr>
            <a:spLocks noGrp="1"/>
          </p:cNvSpPr>
          <p:nvPr>
            <p:ph type="body" idx="1"/>
          </p:nvPr>
        </p:nvSpPr>
        <p:spPr>
          <a:xfrm>
            <a:off x="457200" y="1150938"/>
            <a:ext cx="4040188" cy="4810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4" name="Content Placeholder 3"/>
          <p:cNvSpPr>
            <a:spLocks noGrp="1"/>
          </p:cNvSpPr>
          <p:nvPr>
            <p:ph sz="half" idx="2"/>
          </p:nvPr>
        </p:nvSpPr>
        <p:spPr>
          <a:xfrm>
            <a:off x="457200" y="1631950"/>
            <a:ext cx="4040188" cy="2962275"/>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Text Placeholder 4"/>
          <p:cNvSpPr>
            <a:spLocks noGrp="1"/>
          </p:cNvSpPr>
          <p:nvPr>
            <p:ph type="body" sz="quarter" idx="3"/>
          </p:nvPr>
        </p:nvSpPr>
        <p:spPr>
          <a:xfrm>
            <a:off x="4645025" y="1150938"/>
            <a:ext cx="4041775" cy="4810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1631950"/>
            <a:ext cx="4041775" cy="2962275"/>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Date Placeholder 6"/>
          <p:cNvSpPr>
            <a:spLocks noGrp="1"/>
          </p:cNvSpPr>
          <p:nvPr>
            <p:ph type="dt" sz="half" idx="10"/>
          </p:nvPr>
        </p:nvSpPr>
        <p:spPr/>
        <p:txBody>
          <a:bodyPr/>
          <a:lstStyle/>
          <a:p>
            <a:fld id="{ACED0365-0D65-4032-85A6-BECCAB4E9A68}" type="datetimeFigureOut">
              <a:rPr lang="en-US" smtClean="0"/>
              <a:t>6/3/2016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7754AA7-8025-408E-B296-E2B43FE08638}" type="slidenum">
              <a:rPr lang="en-US" smtClean="0"/>
              <a:t>‹#›</a:t>
            </a:fld>
            <a:endParaRPr lang="en-US"/>
          </a:p>
        </p:txBody>
      </p:sp>
    </p:spTree>
    <p:extLst>
      <p:ext uri="{BB962C8B-B14F-4D97-AF65-F5344CB8AC3E}">
        <p14:creationId xmlns:p14="http://schemas.microsoft.com/office/powerpoint/2010/main" val="244550255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 style</a:t>
            </a:r>
            <a:endParaRPr lang="en-US" dirty="0"/>
          </a:p>
        </p:txBody>
      </p:sp>
      <p:sp>
        <p:nvSpPr>
          <p:cNvPr id="3" name="Date Placeholder 2"/>
          <p:cNvSpPr>
            <a:spLocks noGrp="1"/>
          </p:cNvSpPr>
          <p:nvPr>
            <p:ph type="dt" sz="half" idx="10"/>
          </p:nvPr>
        </p:nvSpPr>
        <p:spPr/>
        <p:txBody>
          <a:bodyPr/>
          <a:lstStyle/>
          <a:p>
            <a:fld id="{ACED0365-0D65-4032-85A6-BECCAB4E9A68}" type="datetimeFigureOut">
              <a:rPr lang="en-US" smtClean="0"/>
              <a:t>6/3/2016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7754AA7-8025-408E-B296-E2B43FE08638}" type="slidenum">
              <a:rPr lang="en-US" smtClean="0"/>
              <a:t>‹#›</a:t>
            </a:fld>
            <a:endParaRPr lang="en-US"/>
          </a:p>
        </p:txBody>
      </p:sp>
    </p:spTree>
    <p:extLst>
      <p:ext uri="{BB962C8B-B14F-4D97-AF65-F5344CB8AC3E}">
        <p14:creationId xmlns:p14="http://schemas.microsoft.com/office/powerpoint/2010/main" val="4048722793"/>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theme" Target="../theme/theme2.xml"/><Relationship Id="rId1" Type="http://schemas.openxmlformats.org/officeDocument/2006/relationships/slideLayout" Target="../slideLayouts/slideLayout2.xml"/></Relationships>
</file>

<file path=ppt/slideMasters/_rels/slideMaster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theme" Target="../theme/theme3.xml"/><Relationship Id="rId1" Type="http://schemas.openxmlformats.org/officeDocument/2006/relationships/slideLayout" Target="../slideLayouts/slideLayout3.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11.xml"/><Relationship Id="rId13" Type="http://schemas.openxmlformats.org/officeDocument/2006/relationships/image" Target="../media/image2.jpeg"/><Relationship Id="rId3" Type="http://schemas.openxmlformats.org/officeDocument/2006/relationships/slideLayout" Target="../slideLayouts/slideLayout6.xml"/><Relationship Id="rId7" Type="http://schemas.openxmlformats.org/officeDocument/2006/relationships/slideLayout" Target="../slideLayouts/slideLayout10.xml"/><Relationship Id="rId12" Type="http://schemas.openxmlformats.org/officeDocument/2006/relationships/theme" Target="../theme/theme4.xml"/><Relationship Id="rId2" Type="http://schemas.openxmlformats.org/officeDocument/2006/relationships/slideLayout" Target="../slideLayouts/slideLayout5.xml"/><Relationship Id="rId1" Type="http://schemas.openxmlformats.org/officeDocument/2006/relationships/slideLayout" Target="../slideLayouts/slideLayout4.xml"/><Relationship Id="rId6" Type="http://schemas.openxmlformats.org/officeDocument/2006/relationships/slideLayout" Target="../slideLayouts/slideLayout9.xml"/><Relationship Id="rId11" Type="http://schemas.openxmlformats.org/officeDocument/2006/relationships/slideLayout" Target="../slideLayouts/slideLayout14.xml"/><Relationship Id="rId5" Type="http://schemas.openxmlformats.org/officeDocument/2006/relationships/slideLayout" Target="../slideLayouts/slideLayout8.xml"/><Relationship Id="rId10" Type="http://schemas.openxmlformats.org/officeDocument/2006/relationships/slideLayout" Target="../slideLayouts/slideLayout13.xml"/><Relationship Id="rId4" Type="http://schemas.openxmlformats.org/officeDocument/2006/relationships/slideLayout" Target="../slideLayouts/slideLayout7.xml"/><Relationship Id="rId9" Type="http://schemas.openxmlformats.org/officeDocument/2006/relationships/slideLayout" Target="../slideLayouts/slideLayout1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2" name="Picture 1" descr="NYSOO_DOH_rgb.jpg"/>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533400" y="361950"/>
            <a:ext cx="3603190" cy="810768"/>
          </a:xfrm>
          <a:prstGeom prst="rect">
            <a:avLst/>
          </a:prstGeom>
        </p:spPr>
      </p:pic>
      <p:sp>
        <p:nvSpPr>
          <p:cNvPr id="4" name="Date Placeholder 3"/>
          <p:cNvSpPr>
            <a:spLocks noGrp="1"/>
          </p:cNvSpPr>
          <p:nvPr>
            <p:ph type="dt" sz="half" idx="2"/>
          </p:nvPr>
        </p:nvSpPr>
        <p:spPr>
          <a:xfrm>
            <a:off x="457200" y="4767263"/>
            <a:ext cx="2133600" cy="274637"/>
          </a:xfrm>
          <a:prstGeom prst="rect">
            <a:avLst/>
          </a:prstGeom>
        </p:spPr>
        <p:txBody>
          <a:bodyPr vert="horz" lIns="91440" tIns="45720" rIns="91440" bIns="45720" rtlCol="0" anchor="ctr"/>
          <a:lstStyle>
            <a:lvl1pPr algn="l">
              <a:defRPr sz="1200">
                <a:solidFill>
                  <a:schemeClr val="tx1">
                    <a:tint val="75000"/>
                  </a:schemeClr>
                </a:solidFill>
              </a:defRPr>
            </a:lvl1pPr>
          </a:lstStyle>
          <a:p>
            <a:fld id="{9AE51E1D-7280-49D6-A2E2-CE63FE17EF16}" type="datetimeFigureOut">
              <a:rPr lang="en-US" smtClean="0"/>
              <a:t>6/3/2016</a:t>
            </a:fld>
            <a:endParaRPr lang="en-US"/>
          </a:p>
        </p:txBody>
      </p:sp>
      <p:sp>
        <p:nvSpPr>
          <p:cNvPr id="5" name="Footer Placeholder 4"/>
          <p:cNvSpPr>
            <a:spLocks noGrp="1"/>
          </p:cNvSpPr>
          <p:nvPr>
            <p:ph type="ftr" sz="quarter" idx="3"/>
          </p:nvPr>
        </p:nvSpPr>
        <p:spPr>
          <a:xfrm>
            <a:off x="3124200" y="4767263"/>
            <a:ext cx="2895600" cy="274637"/>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4767263"/>
            <a:ext cx="2133600" cy="274637"/>
          </a:xfrm>
          <a:prstGeom prst="rect">
            <a:avLst/>
          </a:prstGeom>
        </p:spPr>
        <p:txBody>
          <a:bodyPr vert="horz" lIns="91440" tIns="45720" rIns="91440" bIns="45720" rtlCol="0" anchor="ctr"/>
          <a:lstStyle>
            <a:lvl1pPr algn="r">
              <a:defRPr sz="1200">
                <a:solidFill>
                  <a:schemeClr val="tx1">
                    <a:tint val="75000"/>
                  </a:schemeClr>
                </a:solidFill>
              </a:defRPr>
            </a:lvl1pPr>
          </a:lstStyle>
          <a:p>
            <a:fld id="{8BACAC6D-BD82-4571-9E34-C1EFF11A946D}" type="slidenum">
              <a:rPr lang="en-US" smtClean="0"/>
              <a:t>‹#›</a:t>
            </a:fld>
            <a:endParaRPr lang="en-US"/>
          </a:p>
        </p:txBody>
      </p:sp>
      <p:sp>
        <p:nvSpPr>
          <p:cNvPr id="7" name="Rectangle 6"/>
          <p:cNvSpPr/>
          <p:nvPr userDrawn="1"/>
        </p:nvSpPr>
        <p:spPr>
          <a:xfrm>
            <a:off x="0" y="3714750"/>
            <a:ext cx="9144000" cy="1485900"/>
          </a:xfrm>
          <a:prstGeom prst="rect">
            <a:avLst/>
          </a:prstGeom>
          <a:solidFill>
            <a:srgbClr val="002D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userDrawn="1"/>
        </p:nvSpPr>
        <p:spPr>
          <a:xfrm>
            <a:off x="0" y="3714750"/>
            <a:ext cx="9144000" cy="76200"/>
          </a:xfrm>
          <a:prstGeom prst="rect">
            <a:avLst/>
          </a:prstGeom>
          <a:solidFill>
            <a:srgbClr val="55327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Date Placeholder 1"/>
          <p:cNvSpPr txBox="1">
            <a:spLocks/>
          </p:cNvSpPr>
          <p:nvPr userDrawn="1"/>
        </p:nvSpPr>
        <p:spPr>
          <a:xfrm>
            <a:off x="457200" y="3943350"/>
            <a:ext cx="2133600" cy="273844"/>
          </a:xfrm>
          <a:prstGeom prst="rect">
            <a:avLst/>
          </a:prstGeom>
        </p:spPr>
        <p:txBody>
          <a:bodyPr/>
          <a:lstStyle>
            <a:defPPr>
              <a:defRPr lang="en-US"/>
            </a:defPPr>
            <a:lvl1pPr marL="0" algn="l" defTabSz="914400" rtl="0" eaLnBrk="1" latinLnBrk="0" hangingPunct="1">
              <a:defRPr sz="1800" b="1" kern="1200">
                <a:solidFill>
                  <a:schemeClr val="bg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sz="1400" dirty="0">
              <a:solidFill>
                <a:schemeClr val="bg1"/>
              </a:solidFill>
            </a:endParaRPr>
          </a:p>
        </p:txBody>
      </p:sp>
    </p:spTree>
    <p:extLst>
      <p:ext uri="{BB962C8B-B14F-4D97-AF65-F5344CB8AC3E}">
        <p14:creationId xmlns:p14="http://schemas.microsoft.com/office/powerpoint/2010/main" val="4023744030"/>
      </p:ext>
    </p:extLst>
  </p:cSld>
  <p:clrMap bg1="lt1" tx1="dk1" bg2="lt2" tx2="dk2" accent1="accent1" accent2="accent2" accent3="accent3" accent4="accent4" accent5="accent5" accent6="accent6" hlink="hlink" folHlink="folHlink"/>
  <p:sldLayoutIdLst>
    <p:sldLayoutId id="2147483686" r:id="rId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7" name="Picture 6" descr="NYSOO_DOH_rgb.jpg"/>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7049453" y="4511417"/>
            <a:ext cx="1713547" cy="385572"/>
          </a:xfrm>
          <a:prstGeom prst="rect">
            <a:avLst/>
          </a:prstGeom>
        </p:spPr>
      </p:pic>
      <p:sp>
        <p:nvSpPr>
          <p:cNvPr id="10" name="Rectangle 9"/>
          <p:cNvSpPr/>
          <p:nvPr userDrawn="1"/>
        </p:nvSpPr>
        <p:spPr>
          <a:xfrm>
            <a:off x="0" y="1581150"/>
            <a:ext cx="5334000" cy="2743200"/>
          </a:xfrm>
          <a:prstGeom prst="rect">
            <a:avLst/>
          </a:prstGeom>
          <a:solidFill>
            <a:srgbClr val="002D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userDrawn="1"/>
        </p:nvSpPr>
        <p:spPr>
          <a:xfrm>
            <a:off x="0" y="1540453"/>
            <a:ext cx="5334000" cy="81394"/>
          </a:xfrm>
          <a:prstGeom prst="rect">
            <a:avLst/>
          </a:prstGeom>
          <a:solidFill>
            <a:srgbClr val="55327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Date Placeholder 1"/>
          <p:cNvSpPr txBox="1">
            <a:spLocks/>
          </p:cNvSpPr>
          <p:nvPr userDrawn="1"/>
        </p:nvSpPr>
        <p:spPr>
          <a:xfrm>
            <a:off x="152400" y="88105"/>
            <a:ext cx="2133600" cy="273844"/>
          </a:xfrm>
          <a:prstGeom prst="rect">
            <a:avLst/>
          </a:prstGeom>
        </p:spPr>
        <p:txBody>
          <a:bodyPr/>
          <a:lstStyle>
            <a:defPPr>
              <a:defRPr lang="en-US"/>
            </a:defPPr>
            <a:lvl1pPr marL="0" algn="l" defTabSz="914400" rtl="0" eaLnBrk="1" latinLnBrk="0" hangingPunct="1">
              <a:defRPr sz="1800" b="1" kern="1200">
                <a:solidFill>
                  <a:schemeClr val="bg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sz="1200" dirty="0">
              <a:solidFill>
                <a:srgbClr val="002D73"/>
              </a:solidFill>
            </a:endParaRPr>
          </a:p>
        </p:txBody>
      </p:sp>
      <p:sp>
        <p:nvSpPr>
          <p:cNvPr id="13" name="Slide Number Placeholder 3"/>
          <p:cNvSpPr txBox="1">
            <a:spLocks/>
          </p:cNvSpPr>
          <p:nvPr userDrawn="1"/>
        </p:nvSpPr>
        <p:spPr>
          <a:xfrm>
            <a:off x="8305800" y="88105"/>
            <a:ext cx="685800" cy="273844"/>
          </a:xfrm>
          <a:prstGeom prst="rect">
            <a:avLst/>
          </a:prstGeom>
        </p:spPr>
        <p:txBody>
          <a:bodyPr/>
          <a:lstStyle>
            <a:defPPr>
              <a:defRPr lang="en-US"/>
            </a:defPPr>
            <a:lvl1pPr marL="0" algn="l" defTabSz="914400" rtl="0" eaLnBrk="1" latinLnBrk="0" hangingPunct="1">
              <a:defRPr sz="1800" b="1" kern="1200">
                <a:solidFill>
                  <a:schemeClr val="bg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DDF52EC2-2C0B-4C03-9888-0B25156ED88D}" type="slidenum">
              <a:rPr lang="en-US" sz="1200" smtClean="0">
                <a:solidFill>
                  <a:srgbClr val="002D73"/>
                </a:solidFill>
              </a:rPr>
              <a:pPr/>
              <a:t>‹#›</a:t>
            </a:fld>
            <a:endParaRPr lang="en-US" sz="1200" dirty="0">
              <a:solidFill>
                <a:srgbClr val="002D73"/>
              </a:solidFill>
            </a:endParaRPr>
          </a:p>
        </p:txBody>
      </p:sp>
    </p:spTree>
    <p:extLst>
      <p:ext uri="{BB962C8B-B14F-4D97-AF65-F5344CB8AC3E}">
        <p14:creationId xmlns:p14="http://schemas.microsoft.com/office/powerpoint/2010/main" val="2405248628"/>
      </p:ext>
    </p:extLst>
  </p:cSld>
  <p:clrMap bg1="lt1" tx1="dk1" bg2="lt2" tx2="dk2" accent1="accent1" accent2="accent2" accent3="accent3" accent4="accent4" accent5="accent5" accent6="accent6" hlink="hlink" folHlink="folHlink"/>
  <p:sldLayoutIdLst>
    <p:sldLayoutId id="2147483672" r:id="rId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Rectangle 21"/>
          <p:cNvSpPr/>
          <p:nvPr userDrawn="1"/>
        </p:nvSpPr>
        <p:spPr>
          <a:xfrm>
            <a:off x="0" y="62344"/>
            <a:ext cx="9144000" cy="299605"/>
          </a:xfrm>
          <a:prstGeom prst="rect">
            <a:avLst/>
          </a:prstGeom>
          <a:solidFill>
            <a:srgbClr val="002D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Date Placeholder 1"/>
          <p:cNvSpPr txBox="1">
            <a:spLocks/>
          </p:cNvSpPr>
          <p:nvPr userDrawn="1"/>
        </p:nvSpPr>
        <p:spPr>
          <a:xfrm>
            <a:off x="152400" y="88105"/>
            <a:ext cx="2133600" cy="273844"/>
          </a:xfrm>
          <a:prstGeom prst="rect">
            <a:avLst/>
          </a:prstGeom>
        </p:spPr>
        <p:txBody>
          <a:bodyPr/>
          <a:lstStyle>
            <a:defPPr>
              <a:defRPr lang="en-US"/>
            </a:defPPr>
            <a:lvl1pPr marL="0" algn="l" defTabSz="914400" rtl="0" eaLnBrk="1" latinLnBrk="0" hangingPunct="1">
              <a:defRPr sz="1800" b="1" kern="1200">
                <a:solidFill>
                  <a:schemeClr val="bg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sz="1200" dirty="0"/>
          </a:p>
        </p:txBody>
      </p:sp>
      <p:sp>
        <p:nvSpPr>
          <p:cNvPr id="24" name="Slide Number Placeholder 3"/>
          <p:cNvSpPr txBox="1">
            <a:spLocks/>
          </p:cNvSpPr>
          <p:nvPr userDrawn="1"/>
        </p:nvSpPr>
        <p:spPr>
          <a:xfrm>
            <a:off x="8305800" y="88105"/>
            <a:ext cx="685800" cy="273844"/>
          </a:xfrm>
          <a:prstGeom prst="rect">
            <a:avLst/>
          </a:prstGeom>
        </p:spPr>
        <p:txBody>
          <a:bodyPr/>
          <a:lstStyle>
            <a:defPPr>
              <a:defRPr lang="en-US"/>
            </a:defPPr>
            <a:lvl1pPr marL="0" algn="l" defTabSz="914400" rtl="0" eaLnBrk="1" latinLnBrk="0" hangingPunct="1">
              <a:defRPr sz="1800" b="1" kern="1200">
                <a:solidFill>
                  <a:schemeClr val="bg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DDF52EC2-2C0B-4C03-9888-0B25156ED88D}" type="slidenum">
              <a:rPr lang="en-US" sz="1200" smtClean="0"/>
              <a:pPr/>
              <a:t>‹#›</a:t>
            </a:fld>
            <a:endParaRPr lang="en-US" sz="1200" dirty="0"/>
          </a:p>
        </p:txBody>
      </p:sp>
      <p:sp>
        <p:nvSpPr>
          <p:cNvPr id="25" name="Rectangle 24"/>
          <p:cNvSpPr/>
          <p:nvPr userDrawn="1"/>
        </p:nvSpPr>
        <p:spPr>
          <a:xfrm>
            <a:off x="0" y="-19050"/>
            <a:ext cx="9144000" cy="81394"/>
          </a:xfrm>
          <a:prstGeom prst="rect">
            <a:avLst/>
          </a:prstGeom>
          <a:solidFill>
            <a:srgbClr val="55327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Picture 6" descr="NYSOO_DOH_rgb.jpg"/>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7049453" y="4511417"/>
            <a:ext cx="1713547" cy="385572"/>
          </a:xfrm>
          <a:prstGeom prst="rect">
            <a:avLst/>
          </a:prstGeom>
        </p:spPr>
      </p:pic>
    </p:spTree>
    <p:extLst>
      <p:ext uri="{BB962C8B-B14F-4D97-AF65-F5344CB8AC3E}">
        <p14:creationId xmlns:p14="http://schemas.microsoft.com/office/powerpoint/2010/main" val="3484135281"/>
      </p:ext>
    </p:extLst>
  </p:cSld>
  <p:clrMap bg1="lt1" tx1="dk1" bg2="lt2" tx2="dk2" accent1="accent1" accent2="accent2" accent3="accent3" accent4="accent4" accent5="accent5" accent6="accent6" hlink="hlink" folHlink="folHlink"/>
  <p:sldLayoutIdLst>
    <p:sldLayoutId id="2147483655" r:id="rId1"/>
  </p:sldLayoutIdLst>
  <p:timing>
    <p:tnLst>
      <p:par>
        <p:cTn id="1" dur="indefinite" restart="never" nodeType="tmRoot"/>
      </p:par>
    </p:tnLst>
  </p:timing>
  <p:hf hdr="0" ftr="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Arial" panose="020B0604020202020204" pitchFamily="34" charset="0"/>
          <a:ea typeface="+mn-ea"/>
          <a:cs typeface="Arial" panose="020B0604020202020204" pitchFamily="34" charset="0"/>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6375"/>
            <a:ext cx="8229600" cy="857250"/>
          </a:xfrm>
          <a:prstGeom prst="rect">
            <a:avLst/>
          </a:prstGeom>
        </p:spPr>
        <p:txBody>
          <a:bodyPr vert="horz" lIns="91440" tIns="45720" rIns="91440" bIns="45720" rtlCol="0" anchor="ctr">
            <a:norm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457200" y="1200150"/>
            <a:ext cx="8229600" cy="3394075"/>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2"/>
          </p:nvPr>
        </p:nvSpPr>
        <p:spPr>
          <a:xfrm>
            <a:off x="457200" y="4767263"/>
            <a:ext cx="2133600" cy="274637"/>
          </a:xfrm>
          <a:prstGeom prst="rect">
            <a:avLst/>
          </a:prstGeom>
        </p:spPr>
        <p:txBody>
          <a:bodyPr vert="horz" lIns="91440" tIns="45720" rIns="91440" bIns="45720" rtlCol="0" anchor="ctr"/>
          <a:lstStyle>
            <a:lvl1pPr algn="l">
              <a:defRPr sz="1200">
                <a:solidFill>
                  <a:schemeClr val="tx1">
                    <a:tint val="75000"/>
                  </a:schemeClr>
                </a:solidFill>
              </a:defRPr>
            </a:lvl1pPr>
          </a:lstStyle>
          <a:p>
            <a:fld id="{ACED0365-0D65-4032-85A6-BECCAB4E9A68}" type="datetimeFigureOut">
              <a:rPr lang="en-US" smtClean="0"/>
              <a:t>6/3/2016</a:t>
            </a:fld>
            <a:endParaRPr lang="en-US"/>
          </a:p>
        </p:txBody>
      </p:sp>
      <p:sp>
        <p:nvSpPr>
          <p:cNvPr id="5" name="Footer Placeholder 4"/>
          <p:cNvSpPr>
            <a:spLocks noGrp="1"/>
          </p:cNvSpPr>
          <p:nvPr>
            <p:ph type="ftr" sz="quarter" idx="3"/>
          </p:nvPr>
        </p:nvSpPr>
        <p:spPr>
          <a:xfrm>
            <a:off x="3124200" y="4767263"/>
            <a:ext cx="2895600" cy="274637"/>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4767263"/>
            <a:ext cx="2133600" cy="274637"/>
          </a:xfrm>
          <a:prstGeom prst="rect">
            <a:avLst/>
          </a:prstGeom>
        </p:spPr>
        <p:txBody>
          <a:bodyPr vert="horz" lIns="91440" tIns="45720" rIns="91440" bIns="45720" rtlCol="0" anchor="ctr"/>
          <a:lstStyle>
            <a:lvl1pPr algn="r">
              <a:defRPr sz="1200">
                <a:solidFill>
                  <a:schemeClr val="tx1">
                    <a:tint val="75000"/>
                  </a:schemeClr>
                </a:solidFill>
              </a:defRPr>
            </a:lvl1pPr>
          </a:lstStyle>
          <a:p>
            <a:fld id="{A7754AA7-8025-408E-B296-E2B43FE08638}" type="slidenum">
              <a:rPr lang="en-US" smtClean="0"/>
              <a:t>‹#›</a:t>
            </a:fld>
            <a:endParaRPr lang="en-US"/>
          </a:p>
        </p:txBody>
      </p:sp>
      <p:sp>
        <p:nvSpPr>
          <p:cNvPr id="7" name="Rectangle 6"/>
          <p:cNvSpPr/>
          <p:nvPr userDrawn="1"/>
        </p:nvSpPr>
        <p:spPr>
          <a:xfrm>
            <a:off x="0" y="62344"/>
            <a:ext cx="9144000" cy="299605"/>
          </a:xfrm>
          <a:prstGeom prst="rect">
            <a:avLst/>
          </a:prstGeom>
          <a:solidFill>
            <a:srgbClr val="002D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Date Placeholder 1"/>
          <p:cNvSpPr txBox="1">
            <a:spLocks/>
          </p:cNvSpPr>
          <p:nvPr userDrawn="1"/>
        </p:nvSpPr>
        <p:spPr>
          <a:xfrm>
            <a:off x="152400" y="88105"/>
            <a:ext cx="2133600" cy="273844"/>
          </a:xfrm>
          <a:prstGeom prst="rect">
            <a:avLst/>
          </a:prstGeom>
        </p:spPr>
        <p:txBody>
          <a:bodyPr/>
          <a:lstStyle>
            <a:defPPr>
              <a:defRPr lang="en-US"/>
            </a:defPPr>
            <a:lvl1pPr marL="0" algn="l" defTabSz="914400" rtl="0" eaLnBrk="1" latinLnBrk="0" hangingPunct="1">
              <a:defRPr sz="1800" b="1" kern="1200">
                <a:solidFill>
                  <a:schemeClr val="bg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5E140F40-957F-429B-BF36-B42CA41DE130}" type="datetime4">
              <a:rPr lang="en-US" sz="1200" smtClean="0"/>
              <a:pPr/>
              <a:t>June 3, 2016</a:t>
            </a:fld>
            <a:endParaRPr lang="en-US" sz="1200" dirty="0"/>
          </a:p>
        </p:txBody>
      </p:sp>
      <p:sp>
        <p:nvSpPr>
          <p:cNvPr id="9" name="Slide Number Placeholder 3"/>
          <p:cNvSpPr txBox="1">
            <a:spLocks/>
          </p:cNvSpPr>
          <p:nvPr userDrawn="1"/>
        </p:nvSpPr>
        <p:spPr>
          <a:xfrm>
            <a:off x="8305800" y="88105"/>
            <a:ext cx="685800" cy="273844"/>
          </a:xfrm>
          <a:prstGeom prst="rect">
            <a:avLst/>
          </a:prstGeom>
        </p:spPr>
        <p:txBody>
          <a:bodyPr/>
          <a:lstStyle>
            <a:defPPr>
              <a:defRPr lang="en-US"/>
            </a:defPPr>
            <a:lvl1pPr marL="0" algn="l" defTabSz="914400" rtl="0" eaLnBrk="1" latinLnBrk="0" hangingPunct="1">
              <a:defRPr sz="1800" b="1" kern="1200">
                <a:solidFill>
                  <a:schemeClr val="bg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DDF52EC2-2C0B-4C03-9888-0B25156ED88D}" type="slidenum">
              <a:rPr lang="en-US" sz="1200" smtClean="0"/>
              <a:pPr/>
              <a:t>‹#›</a:t>
            </a:fld>
            <a:endParaRPr lang="en-US" sz="1200" dirty="0"/>
          </a:p>
        </p:txBody>
      </p:sp>
      <p:sp>
        <p:nvSpPr>
          <p:cNvPr id="10" name="Rectangle 9"/>
          <p:cNvSpPr/>
          <p:nvPr userDrawn="1"/>
        </p:nvSpPr>
        <p:spPr>
          <a:xfrm>
            <a:off x="0" y="-19050"/>
            <a:ext cx="9144000" cy="81394"/>
          </a:xfrm>
          <a:prstGeom prst="rect">
            <a:avLst/>
          </a:prstGeom>
          <a:solidFill>
            <a:srgbClr val="55327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3" name="Picture 12" descr="NYSOO_DOH_rgb.jpg"/>
          <p:cNvPicPr>
            <a:picLocks noChangeAspect="1"/>
          </p:cNvPicPr>
          <p:nvPr userDrawn="1"/>
        </p:nvPicPr>
        <p:blipFill>
          <a:blip r:embed="rId13" cstate="print">
            <a:extLst>
              <a:ext uri="{28A0092B-C50C-407E-A947-70E740481C1C}">
                <a14:useLocalDpi xmlns:a14="http://schemas.microsoft.com/office/drawing/2010/main" val="0"/>
              </a:ext>
            </a:extLst>
          </a:blip>
          <a:stretch>
            <a:fillRect/>
          </a:stretch>
        </p:blipFill>
        <p:spPr>
          <a:xfrm>
            <a:off x="7049453" y="4511417"/>
            <a:ext cx="1713547" cy="385572"/>
          </a:xfrm>
          <a:prstGeom prst="rect">
            <a:avLst/>
          </a:prstGeom>
        </p:spPr>
      </p:pic>
    </p:spTree>
    <p:extLst>
      <p:ext uri="{BB962C8B-B14F-4D97-AF65-F5344CB8AC3E}">
        <p14:creationId xmlns:p14="http://schemas.microsoft.com/office/powerpoint/2010/main" val="3043379205"/>
      </p:ext>
    </p:extLst>
  </p:cSld>
  <p:clrMap bg1="lt1" tx1="dk1" bg2="lt2" tx2="dk2" accent1="accent1" accent2="accent2" accent3="accent3" accent4="accent4" accent5="accent5" accent6="accent6" hlink="hlink" folHlink="folHlink"/>
  <p:sldLayoutIdLst>
    <p:sldLayoutId id="2147483675" r:id="rId1"/>
    <p:sldLayoutId id="2147483676" r:id="rId2"/>
    <p:sldLayoutId id="2147483677" r:id="rId3"/>
    <p:sldLayoutId id="2147483678" r:id="rId4"/>
    <p:sldLayoutId id="2147483679" r:id="rId5"/>
    <p:sldLayoutId id="2147483680" r:id="rId6"/>
    <p:sldLayoutId id="2147483681" r:id="rId7"/>
    <p:sldLayoutId id="2147483682" r:id="rId8"/>
    <p:sldLayoutId id="2147483683" r:id="rId9"/>
    <p:sldLayoutId id="2147483684" r:id="rId10"/>
    <p:sldLayoutId id="2147483685" r:id="rId11"/>
  </p:sldLayoutIdLst>
  <p:txStyles>
    <p:titleStyle>
      <a:lvl1pPr algn="ctr" defTabSz="914400" rtl="0" eaLnBrk="1" latinLnBrk="0" hangingPunct="1">
        <a:spcBef>
          <a:spcPct val="0"/>
        </a:spcBef>
        <a:buNone/>
        <a:defRPr sz="4400" kern="1200">
          <a:solidFill>
            <a:schemeClr val="tx1"/>
          </a:solidFill>
          <a:latin typeface="Arial" panose="020B0604020202020204" pitchFamily="34" charset="0"/>
          <a:ea typeface="+mj-ea"/>
          <a:cs typeface="Arial" panose="020B0604020202020204" pitchFamily="34" charset="0"/>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Arial" panose="020B0604020202020204" pitchFamily="34" charset="0"/>
          <a:ea typeface="+mn-ea"/>
          <a:cs typeface="Arial" panose="020B0604020202020204" pitchFamily="34" charset="0"/>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8.xml"/><Relationship Id="rId1" Type="http://schemas.openxmlformats.org/officeDocument/2006/relationships/slideLayout" Target="../slideLayouts/slideLayout5.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1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9.xml"/><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2" Type="http://schemas.openxmlformats.org/officeDocument/2006/relationships/hyperlink" Target="http://www.esd.ny.gov/MWBE.html" TargetMode="External"/><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3" Type="http://schemas.openxmlformats.org/officeDocument/2006/relationships/hyperlink" Target="http://www.esd.ny.gov/MWBE/GetCertified.html" TargetMode="External"/><Relationship Id="rId2" Type="http://schemas.openxmlformats.org/officeDocument/2006/relationships/notesSlide" Target="../notesSlides/notesSlide6.xml"/><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extBox 12"/>
          <p:cNvSpPr txBox="1"/>
          <p:nvPr/>
        </p:nvSpPr>
        <p:spPr>
          <a:xfrm>
            <a:off x="418322" y="1352550"/>
            <a:ext cx="7696200" cy="1938992"/>
          </a:xfrm>
          <a:prstGeom prst="rect">
            <a:avLst/>
          </a:prstGeom>
          <a:noFill/>
          <a:ln>
            <a:noFill/>
          </a:ln>
        </p:spPr>
        <p:txBody>
          <a:bodyPr wrap="square" rtlCol="0">
            <a:spAutoFit/>
          </a:bodyPr>
          <a:lstStyle/>
          <a:p>
            <a:r>
              <a:rPr lang="en-US" sz="4000" b="1" dirty="0" smtClean="0">
                <a:solidFill>
                  <a:srgbClr val="002D73"/>
                </a:solidFill>
                <a:latin typeface="Arial" panose="020B0604020202020204" pitchFamily="34" charset="0"/>
                <a:cs typeface="Arial" panose="020B0604020202020204" pitchFamily="34" charset="0"/>
              </a:rPr>
              <a:t>Minority/Women-Owned Business Enterprise Goals for NYS </a:t>
            </a:r>
            <a:r>
              <a:rPr lang="en-US" sz="4000" b="1" u="sng" dirty="0" smtClean="0">
                <a:solidFill>
                  <a:srgbClr val="002D73"/>
                </a:solidFill>
                <a:latin typeface="Arial" panose="020B0604020202020204" pitchFamily="34" charset="0"/>
                <a:cs typeface="Arial" panose="020B0604020202020204" pitchFamily="34" charset="0"/>
              </a:rPr>
              <a:t>Grant</a:t>
            </a:r>
            <a:r>
              <a:rPr lang="en-US" sz="4000" b="1" dirty="0" smtClean="0">
                <a:solidFill>
                  <a:srgbClr val="002D73"/>
                </a:solidFill>
                <a:latin typeface="Arial" panose="020B0604020202020204" pitchFamily="34" charset="0"/>
                <a:cs typeface="Arial" panose="020B0604020202020204" pitchFamily="34" charset="0"/>
              </a:rPr>
              <a:t> Contracts</a:t>
            </a:r>
            <a:endParaRPr lang="en-US" sz="4000" b="1" dirty="0">
              <a:solidFill>
                <a:srgbClr val="002D7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0678027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7675" y="57150"/>
            <a:ext cx="8229600" cy="857250"/>
          </a:xfrm>
        </p:spPr>
        <p:txBody>
          <a:bodyPr>
            <a:normAutofit/>
          </a:bodyPr>
          <a:lstStyle/>
          <a:p>
            <a:pPr algn="l"/>
            <a:r>
              <a:rPr lang="en-US" sz="2400" dirty="0" smtClean="0">
                <a:solidFill>
                  <a:srgbClr val="553278"/>
                </a:solidFill>
              </a:rPr>
              <a:t>Example NFP Form 1:</a:t>
            </a:r>
            <a:endParaRPr lang="en-US" sz="2400" dirty="0">
              <a:solidFill>
                <a:srgbClr val="553278"/>
              </a:solidFill>
            </a:endParaRPr>
          </a:p>
        </p:txBody>
      </p:sp>
      <p:pic>
        <p:nvPicPr>
          <p:cNvPr id="6" name="Content Placeholder 5"/>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457200" y="692312"/>
            <a:ext cx="6477904" cy="1162212"/>
          </a:xfrm>
        </p:spPr>
      </p:pic>
      <p:pic>
        <p:nvPicPr>
          <p:cNvPr id="7" name="Picture 6"/>
          <p:cNvPicPr>
            <a:picLocks noChangeAspect="1"/>
          </p:cNvPicPr>
          <p:nvPr/>
        </p:nvPicPr>
        <p:blipFill>
          <a:blip r:embed="rId4"/>
          <a:stretch>
            <a:fillRect/>
          </a:stretch>
        </p:blipFill>
        <p:spPr>
          <a:xfrm>
            <a:off x="457200" y="3181350"/>
            <a:ext cx="6600825" cy="1962150"/>
          </a:xfrm>
          <a:prstGeom prst="rect">
            <a:avLst/>
          </a:prstGeom>
        </p:spPr>
      </p:pic>
      <p:pic>
        <p:nvPicPr>
          <p:cNvPr id="8" name="Picture 7"/>
          <p:cNvPicPr>
            <a:picLocks noChangeAspect="1"/>
          </p:cNvPicPr>
          <p:nvPr/>
        </p:nvPicPr>
        <p:blipFill>
          <a:blip r:embed="rId5"/>
          <a:stretch>
            <a:fillRect/>
          </a:stretch>
        </p:blipFill>
        <p:spPr>
          <a:xfrm>
            <a:off x="457200" y="1898812"/>
            <a:ext cx="6029325" cy="1238250"/>
          </a:xfrm>
          <a:prstGeom prst="rect">
            <a:avLst/>
          </a:prstGeom>
        </p:spPr>
      </p:pic>
      <p:pic>
        <p:nvPicPr>
          <p:cNvPr id="9" name="Picture 8"/>
          <p:cNvPicPr>
            <a:picLocks noChangeAspect="1"/>
          </p:cNvPicPr>
          <p:nvPr/>
        </p:nvPicPr>
        <p:blipFill>
          <a:blip r:embed="rId6"/>
          <a:stretch>
            <a:fillRect/>
          </a:stretch>
        </p:blipFill>
        <p:spPr>
          <a:xfrm>
            <a:off x="457200" y="1898812"/>
            <a:ext cx="6477000" cy="1238250"/>
          </a:xfrm>
          <a:prstGeom prst="rect">
            <a:avLst/>
          </a:prstGeom>
        </p:spPr>
      </p:pic>
    </p:spTree>
    <p:extLst>
      <p:ext uri="{BB962C8B-B14F-4D97-AF65-F5344CB8AC3E}">
        <p14:creationId xmlns:p14="http://schemas.microsoft.com/office/powerpoint/2010/main" val="191242866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 y="199386"/>
            <a:ext cx="8229600" cy="857250"/>
          </a:xfrm>
        </p:spPr>
        <p:txBody>
          <a:bodyPr>
            <a:normAutofit/>
          </a:bodyPr>
          <a:lstStyle/>
          <a:p>
            <a:pPr algn="l"/>
            <a:r>
              <a:rPr lang="en-US" sz="3000" dirty="0" smtClean="0">
                <a:solidFill>
                  <a:srgbClr val="553278"/>
                </a:solidFill>
              </a:rPr>
              <a:t>Example Form 2:</a:t>
            </a:r>
            <a:endParaRPr lang="en-US" sz="3000" dirty="0">
              <a:solidFill>
                <a:srgbClr val="553278"/>
              </a:solidFill>
            </a:endParaRPr>
          </a:p>
        </p:txBody>
      </p:sp>
      <p:pic>
        <p:nvPicPr>
          <p:cNvPr id="4" name="Content Placeholder 3"/>
          <p:cNvPicPr>
            <a:picLocks noGrp="1" noChangeAspect="1"/>
          </p:cNvPicPr>
          <p:nvPr>
            <p:ph idx="1"/>
          </p:nvPr>
        </p:nvPicPr>
        <p:blipFill>
          <a:blip r:embed="rId3"/>
          <a:stretch>
            <a:fillRect/>
          </a:stretch>
        </p:blipFill>
        <p:spPr>
          <a:xfrm>
            <a:off x="152400" y="742950"/>
            <a:ext cx="6448925" cy="3623953"/>
          </a:xfrm>
          <a:prstGeom prst="rect">
            <a:avLst/>
          </a:prstGeom>
        </p:spPr>
      </p:pic>
      <p:sp>
        <p:nvSpPr>
          <p:cNvPr id="6" name="TextBox 5"/>
          <p:cNvSpPr txBox="1"/>
          <p:nvPr/>
        </p:nvSpPr>
        <p:spPr>
          <a:xfrm>
            <a:off x="6858000" y="1056636"/>
            <a:ext cx="2057400" cy="1938992"/>
          </a:xfrm>
          <a:prstGeom prst="rect">
            <a:avLst/>
          </a:prstGeom>
          <a:noFill/>
        </p:spPr>
        <p:txBody>
          <a:bodyPr wrap="square" rtlCol="0">
            <a:spAutoFit/>
          </a:bodyPr>
          <a:lstStyle/>
          <a:p>
            <a:pPr algn="ctr"/>
            <a:r>
              <a:rPr lang="en-US" sz="2000" dirty="0" smtClean="0">
                <a:solidFill>
                  <a:srgbClr val="FF0000"/>
                </a:solidFill>
              </a:rPr>
              <a:t>*Be sure to complete applicable attachments required with this Form.</a:t>
            </a:r>
            <a:endParaRPr lang="en-US" sz="2000" dirty="0">
              <a:solidFill>
                <a:srgbClr val="FF0000"/>
              </a:solidFill>
            </a:endParaRPr>
          </a:p>
        </p:txBody>
      </p:sp>
    </p:spTree>
    <p:extLst>
      <p:ext uri="{BB962C8B-B14F-4D97-AF65-F5344CB8AC3E}">
        <p14:creationId xmlns:p14="http://schemas.microsoft.com/office/powerpoint/2010/main" val="417122355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33375"/>
            <a:ext cx="8229600" cy="857250"/>
          </a:xfrm>
        </p:spPr>
        <p:txBody>
          <a:bodyPr/>
          <a:lstStyle/>
          <a:p>
            <a:pPr algn="l"/>
            <a:r>
              <a:rPr lang="en-US" sz="4000" dirty="0" smtClean="0">
                <a:solidFill>
                  <a:srgbClr val="553278"/>
                </a:solidFill>
              </a:rPr>
              <a:t>Questions and Submission:</a:t>
            </a:r>
            <a:r>
              <a:rPr lang="en-US" dirty="0"/>
              <a:t>	</a:t>
            </a:r>
          </a:p>
        </p:txBody>
      </p:sp>
      <p:sp>
        <p:nvSpPr>
          <p:cNvPr id="3" name="Content Placeholder 2"/>
          <p:cNvSpPr>
            <a:spLocks noGrp="1"/>
          </p:cNvSpPr>
          <p:nvPr>
            <p:ph idx="1"/>
          </p:nvPr>
        </p:nvSpPr>
        <p:spPr>
          <a:xfrm>
            <a:off x="447675" y="1276350"/>
            <a:ext cx="8229600" cy="3394075"/>
          </a:xfrm>
        </p:spPr>
        <p:txBody>
          <a:bodyPr>
            <a:normAutofit/>
          </a:bodyPr>
          <a:lstStyle/>
          <a:p>
            <a:pPr marL="0" indent="0">
              <a:buNone/>
            </a:pPr>
            <a:r>
              <a:rPr lang="en-US" sz="2000" dirty="0" smtClean="0"/>
              <a:t>Questions regarding the completion of the forms should be directed to your contract </a:t>
            </a:r>
            <a:r>
              <a:rPr lang="en-US" sz="2000" dirty="0" smtClean="0"/>
              <a:t>manager.</a:t>
            </a:r>
          </a:p>
          <a:p>
            <a:pPr marL="0" indent="0">
              <a:buNone/>
            </a:pPr>
            <a:endParaRPr lang="en-US" sz="2000" dirty="0">
              <a:solidFill>
                <a:srgbClr val="FF0000"/>
              </a:solidFill>
            </a:endParaRPr>
          </a:p>
          <a:p>
            <a:pPr marL="0" indent="0">
              <a:buNone/>
            </a:pPr>
            <a:r>
              <a:rPr lang="en-US" sz="2000" dirty="0"/>
              <a:t>Please have the forms completed, signed (if applicable), dated, and included with the submission of the COLA claim. Forms are not reviewed and approved in advance of the purchases subject to M/WBE. Rather the </a:t>
            </a:r>
            <a:r>
              <a:rPr lang="en-US" sz="2000" dirty="0" smtClean="0"/>
              <a:t>Budget Statement Report of Expenditures (BSROE) </a:t>
            </a:r>
            <a:r>
              <a:rPr lang="en-US" sz="2000" dirty="0"/>
              <a:t>includes an additional attestation </a:t>
            </a:r>
            <a:r>
              <a:rPr lang="en-US" sz="2000" dirty="0" smtClean="0"/>
              <a:t>specific to M/WBE which </a:t>
            </a:r>
            <a:r>
              <a:rPr lang="en-US" sz="2000" dirty="0"/>
              <a:t>must be completed and signed prior to submission of the claim. </a:t>
            </a:r>
          </a:p>
        </p:txBody>
      </p:sp>
    </p:spTree>
    <p:extLst>
      <p:ext uri="{BB962C8B-B14F-4D97-AF65-F5344CB8AC3E}">
        <p14:creationId xmlns:p14="http://schemas.microsoft.com/office/powerpoint/2010/main" val="4238617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304800" y="438150"/>
            <a:ext cx="8686800" cy="707886"/>
          </a:xfrm>
          <a:prstGeom prst="rect">
            <a:avLst/>
          </a:prstGeom>
          <a:noFill/>
          <a:ln>
            <a:noFill/>
          </a:ln>
        </p:spPr>
        <p:txBody>
          <a:bodyPr wrap="square" rtlCol="0">
            <a:spAutoFit/>
          </a:bodyPr>
          <a:lstStyle/>
          <a:p>
            <a:r>
              <a:rPr lang="en-US" sz="4000" dirty="0" smtClean="0">
                <a:solidFill>
                  <a:srgbClr val="553278"/>
                </a:solidFill>
                <a:latin typeface="Arial" panose="020B0604020202020204" pitchFamily="34" charset="0"/>
                <a:cs typeface="Arial" panose="020B0604020202020204" pitchFamily="34" charset="0"/>
              </a:rPr>
              <a:t>MWBE Requirement for Grantees</a:t>
            </a:r>
            <a:endParaRPr lang="en-US" sz="4000" dirty="0">
              <a:solidFill>
                <a:srgbClr val="553278"/>
              </a:solidFill>
              <a:latin typeface="Arial" panose="020B0604020202020204" pitchFamily="34" charset="0"/>
              <a:cs typeface="Arial" panose="020B0604020202020204" pitchFamily="34" charset="0"/>
            </a:endParaRPr>
          </a:p>
        </p:txBody>
      </p:sp>
      <p:sp>
        <p:nvSpPr>
          <p:cNvPr id="12" name="TextBox 11"/>
          <p:cNvSpPr txBox="1"/>
          <p:nvPr/>
        </p:nvSpPr>
        <p:spPr>
          <a:xfrm>
            <a:off x="228600" y="1581150"/>
            <a:ext cx="8763000" cy="1938992"/>
          </a:xfrm>
          <a:prstGeom prst="rect">
            <a:avLst/>
          </a:prstGeom>
          <a:noFill/>
          <a:ln>
            <a:noFill/>
          </a:ln>
        </p:spPr>
        <p:txBody>
          <a:bodyPr wrap="square" rtlCol="0">
            <a:spAutoFit/>
          </a:bodyPr>
          <a:lstStyle/>
          <a:p>
            <a:pPr marL="342900" indent="-342900">
              <a:buFont typeface="Arial" panose="020B0604020202020204" pitchFamily="34" charset="0"/>
              <a:buChar char="•"/>
            </a:pPr>
            <a:r>
              <a:rPr lang="en-US" sz="2000" dirty="0" smtClean="0">
                <a:latin typeface="Arial" panose="020B0604020202020204" pitchFamily="34" charset="0"/>
                <a:cs typeface="Arial" panose="020B0604020202020204" pitchFamily="34" charset="0"/>
              </a:rPr>
              <a:t>The Department has established an MWBE goal of 30% on any </a:t>
            </a:r>
            <a:r>
              <a:rPr lang="en-US" sz="2000" u="sng" dirty="0" smtClean="0">
                <a:latin typeface="Arial" panose="020B0604020202020204" pitchFamily="34" charset="0"/>
                <a:cs typeface="Arial" panose="020B0604020202020204" pitchFamily="34" charset="0"/>
              </a:rPr>
              <a:t>grant contract </a:t>
            </a:r>
            <a:r>
              <a:rPr lang="en-US" sz="2000" dirty="0" smtClean="0">
                <a:latin typeface="Arial" panose="020B0604020202020204" pitchFamily="34" charset="0"/>
                <a:cs typeface="Arial" panose="020B0604020202020204" pitchFamily="34" charset="0"/>
              </a:rPr>
              <a:t>valued over $25,000.  This includes new contracts and renewal contracts.</a:t>
            </a:r>
          </a:p>
          <a:p>
            <a:pPr marL="342900" indent="-342900">
              <a:buFont typeface="Arial" panose="020B0604020202020204" pitchFamily="34" charset="0"/>
              <a:buChar char="•"/>
            </a:pPr>
            <a:endParaRPr lang="en-US" sz="2000" dirty="0" smtClean="0">
              <a:latin typeface="Arial" panose="020B0604020202020204" pitchFamily="34" charset="0"/>
              <a:cs typeface="Arial" panose="020B0604020202020204" pitchFamily="34" charset="0"/>
            </a:endParaRPr>
          </a:p>
          <a:p>
            <a:pPr marL="342900" indent="-342900">
              <a:buFont typeface="Arial" panose="020B0604020202020204" pitchFamily="34" charset="0"/>
              <a:buChar char="•"/>
            </a:pPr>
            <a:r>
              <a:rPr lang="en-US" sz="2000" dirty="0" smtClean="0">
                <a:latin typeface="Arial" panose="020B0604020202020204" pitchFamily="34" charset="0"/>
                <a:cs typeface="Arial" panose="020B0604020202020204" pitchFamily="34" charset="0"/>
              </a:rPr>
              <a:t>The Department’s standard M/WBE participation goal for grants is 30% of </a:t>
            </a:r>
            <a:r>
              <a:rPr lang="en-US" sz="2000" u="sng" dirty="0" smtClean="0">
                <a:latin typeface="Arial" panose="020B0604020202020204" pitchFamily="34" charset="0"/>
                <a:cs typeface="Arial" panose="020B0604020202020204" pitchFamily="34" charset="0"/>
              </a:rPr>
              <a:t>eligible expenses</a:t>
            </a:r>
            <a:r>
              <a:rPr lang="en-US" sz="2000" dirty="0" smtClean="0">
                <a:latin typeface="Arial" panose="020B0604020202020204" pitchFamily="34" charset="0"/>
                <a:cs typeface="Arial" panose="020B0604020202020204" pitchFamily="34" charset="0"/>
              </a:rPr>
              <a:t>.</a:t>
            </a:r>
          </a:p>
        </p:txBody>
      </p:sp>
    </p:spTree>
    <p:extLst>
      <p:ext uri="{BB962C8B-B14F-4D97-AF65-F5344CB8AC3E}">
        <p14:creationId xmlns:p14="http://schemas.microsoft.com/office/powerpoint/2010/main" val="273140794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419100"/>
            <a:ext cx="8229600" cy="857250"/>
          </a:xfrm>
        </p:spPr>
        <p:txBody>
          <a:bodyPr>
            <a:normAutofit fontScale="90000"/>
          </a:bodyPr>
          <a:lstStyle/>
          <a:p>
            <a:pPr algn="l"/>
            <a:r>
              <a:rPr lang="en-US" sz="4000" dirty="0" smtClean="0">
                <a:solidFill>
                  <a:srgbClr val="553278"/>
                </a:solidFill>
              </a:rPr>
              <a:t>What are Not-For-Profit Eligible Expenses?</a:t>
            </a:r>
            <a:endParaRPr lang="en-US" sz="4000" dirty="0">
              <a:solidFill>
                <a:srgbClr val="553278"/>
              </a:solidFill>
            </a:endParaRPr>
          </a:p>
        </p:txBody>
      </p:sp>
      <p:sp>
        <p:nvSpPr>
          <p:cNvPr id="3" name="Content Placeholder 2"/>
          <p:cNvSpPr>
            <a:spLocks noGrp="1"/>
          </p:cNvSpPr>
          <p:nvPr>
            <p:ph idx="1"/>
          </p:nvPr>
        </p:nvSpPr>
        <p:spPr>
          <a:xfrm>
            <a:off x="246611" y="1428750"/>
            <a:ext cx="8229600" cy="3394075"/>
          </a:xfrm>
        </p:spPr>
        <p:txBody>
          <a:bodyPr>
            <a:normAutofit/>
          </a:bodyPr>
          <a:lstStyle/>
          <a:p>
            <a:r>
              <a:rPr lang="en-US" sz="2800" dirty="0" smtClean="0"/>
              <a:t>Non </a:t>
            </a:r>
            <a:r>
              <a:rPr lang="en-US" sz="2800" dirty="0"/>
              <a:t>Personal </a:t>
            </a:r>
            <a:r>
              <a:rPr lang="en-US" sz="2800" dirty="0" smtClean="0"/>
              <a:t>Services (NPS) costs </a:t>
            </a:r>
            <a:r>
              <a:rPr lang="en-US" sz="2800" dirty="0"/>
              <a:t>in the budget that can be outsourced to a Minority and/or Women-owned Business </a:t>
            </a:r>
            <a:r>
              <a:rPr lang="en-US" sz="2800" dirty="0" smtClean="0"/>
              <a:t>Enterprise</a:t>
            </a:r>
            <a:r>
              <a:rPr lang="en-US" sz="2800" dirty="0"/>
              <a:t> </a:t>
            </a:r>
            <a:r>
              <a:rPr lang="en-US" sz="2800" dirty="0" smtClean="0"/>
              <a:t>including: </a:t>
            </a:r>
          </a:p>
          <a:p>
            <a:pPr lvl="1"/>
            <a:r>
              <a:rPr lang="en-US" dirty="0" smtClean="0"/>
              <a:t>Contractual Services</a:t>
            </a:r>
          </a:p>
          <a:p>
            <a:pPr lvl="1"/>
            <a:r>
              <a:rPr lang="en-US" dirty="0" smtClean="0"/>
              <a:t>Equipment</a:t>
            </a:r>
          </a:p>
          <a:p>
            <a:pPr lvl="1"/>
            <a:r>
              <a:rPr lang="en-US" dirty="0" smtClean="0"/>
              <a:t>Supplies </a:t>
            </a:r>
          </a:p>
          <a:p>
            <a:pPr lvl="1"/>
            <a:endParaRPr lang="en-US" dirty="0"/>
          </a:p>
          <a:p>
            <a:pPr marL="0" indent="0">
              <a:buNone/>
            </a:pPr>
            <a:endParaRPr lang="en-US" dirty="0"/>
          </a:p>
        </p:txBody>
      </p:sp>
    </p:spTree>
    <p:extLst>
      <p:ext uri="{BB962C8B-B14F-4D97-AF65-F5344CB8AC3E}">
        <p14:creationId xmlns:p14="http://schemas.microsoft.com/office/powerpoint/2010/main" val="273488599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1105" y="514350"/>
            <a:ext cx="8229600" cy="857250"/>
          </a:xfrm>
        </p:spPr>
        <p:txBody>
          <a:bodyPr>
            <a:normAutofit fontScale="90000"/>
          </a:bodyPr>
          <a:lstStyle/>
          <a:p>
            <a:r>
              <a:rPr lang="en-US" dirty="0">
                <a:solidFill>
                  <a:srgbClr val="553278"/>
                </a:solidFill>
              </a:rPr>
              <a:t>What are </a:t>
            </a:r>
            <a:r>
              <a:rPr lang="en-US" dirty="0" smtClean="0">
                <a:solidFill>
                  <a:srgbClr val="553278"/>
                </a:solidFill>
              </a:rPr>
              <a:t>Municipality, Gov’t Entity or For-Profit </a:t>
            </a:r>
            <a:r>
              <a:rPr lang="en-US" dirty="0">
                <a:solidFill>
                  <a:srgbClr val="553278"/>
                </a:solidFill>
              </a:rPr>
              <a:t>Eligible Expenses?</a:t>
            </a:r>
            <a:endParaRPr lang="en-US" dirty="0"/>
          </a:p>
        </p:txBody>
      </p:sp>
      <p:sp>
        <p:nvSpPr>
          <p:cNvPr id="3" name="Content Placeholder 2"/>
          <p:cNvSpPr>
            <a:spLocks noGrp="1"/>
          </p:cNvSpPr>
          <p:nvPr>
            <p:ph idx="1"/>
          </p:nvPr>
        </p:nvSpPr>
        <p:spPr>
          <a:xfrm>
            <a:off x="421105" y="1749425"/>
            <a:ext cx="8229600" cy="3394075"/>
          </a:xfrm>
        </p:spPr>
        <p:txBody>
          <a:bodyPr/>
          <a:lstStyle/>
          <a:p>
            <a:r>
              <a:rPr lang="en-US" dirty="0" smtClean="0"/>
              <a:t>All are eligible and the MWBE goal is applied to the entire amount of expenditures.  If the goal % cannot be met a Form#2 MWBE waiver will be necessary.</a:t>
            </a:r>
            <a:endParaRPr lang="en-US" dirty="0"/>
          </a:p>
        </p:txBody>
      </p:sp>
    </p:spTree>
    <p:extLst>
      <p:ext uri="{BB962C8B-B14F-4D97-AF65-F5344CB8AC3E}">
        <p14:creationId xmlns:p14="http://schemas.microsoft.com/office/powerpoint/2010/main" val="423463247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85775" y="514350"/>
            <a:ext cx="8229600" cy="857250"/>
          </a:xfrm>
        </p:spPr>
        <p:txBody>
          <a:bodyPr>
            <a:normAutofit/>
          </a:bodyPr>
          <a:lstStyle/>
          <a:p>
            <a:pPr algn="l"/>
            <a:r>
              <a:rPr lang="en-US" sz="4000" dirty="0" smtClean="0">
                <a:solidFill>
                  <a:srgbClr val="553278"/>
                </a:solidFill>
              </a:rPr>
              <a:t>What is expected of Grantee?</a:t>
            </a:r>
            <a:endParaRPr lang="en-US" sz="4000" dirty="0">
              <a:solidFill>
                <a:srgbClr val="553278"/>
              </a:solidFill>
            </a:endParaRPr>
          </a:p>
        </p:txBody>
      </p:sp>
      <p:sp>
        <p:nvSpPr>
          <p:cNvPr id="3" name="Content Placeholder 2"/>
          <p:cNvSpPr>
            <a:spLocks noGrp="1"/>
          </p:cNvSpPr>
          <p:nvPr>
            <p:ph idx="1"/>
          </p:nvPr>
        </p:nvSpPr>
        <p:spPr>
          <a:xfrm>
            <a:off x="457200" y="1657350"/>
            <a:ext cx="8229600" cy="3394075"/>
          </a:xfrm>
        </p:spPr>
        <p:txBody>
          <a:bodyPr>
            <a:normAutofit/>
          </a:bodyPr>
          <a:lstStyle/>
          <a:p>
            <a:r>
              <a:rPr lang="en-US" sz="2400" dirty="0" smtClean="0"/>
              <a:t>Review annual budget for MWBE eligible expenses</a:t>
            </a:r>
          </a:p>
          <a:p>
            <a:r>
              <a:rPr lang="en-US" sz="2400" dirty="0" smtClean="0"/>
              <a:t>If an NFP - Establish total NPS eligible expenses within the three Supplies, Contractual and Equipment.</a:t>
            </a:r>
          </a:p>
          <a:p>
            <a:r>
              <a:rPr lang="en-US" sz="2400" dirty="0" smtClean="0"/>
              <a:t>If any other entity type – the total value of expenditures is eligible</a:t>
            </a:r>
          </a:p>
          <a:p>
            <a:endParaRPr lang="en-US" dirty="0" smtClean="0"/>
          </a:p>
          <a:p>
            <a:endParaRPr lang="en-US" dirty="0" smtClean="0"/>
          </a:p>
          <a:p>
            <a:endParaRPr lang="en-US" dirty="0"/>
          </a:p>
        </p:txBody>
      </p:sp>
    </p:spTree>
    <p:extLst>
      <p:ext uri="{BB962C8B-B14F-4D97-AF65-F5344CB8AC3E}">
        <p14:creationId xmlns:p14="http://schemas.microsoft.com/office/powerpoint/2010/main" val="198986031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42900"/>
            <a:ext cx="8229600" cy="857250"/>
          </a:xfrm>
        </p:spPr>
        <p:txBody>
          <a:bodyPr/>
          <a:lstStyle/>
          <a:p>
            <a:r>
              <a:rPr lang="en-US" dirty="0">
                <a:solidFill>
                  <a:srgbClr val="553278"/>
                </a:solidFill>
              </a:rPr>
              <a:t>What is expected of Grantee?</a:t>
            </a:r>
            <a:endParaRPr lang="en-US" dirty="0"/>
          </a:p>
        </p:txBody>
      </p:sp>
      <p:sp>
        <p:nvSpPr>
          <p:cNvPr id="3" name="Content Placeholder 2"/>
          <p:cNvSpPr>
            <a:spLocks noGrp="1"/>
          </p:cNvSpPr>
          <p:nvPr>
            <p:ph idx="1"/>
          </p:nvPr>
        </p:nvSpPr>
        <p:spPr>
          <a:xfrm>
            <a:off x="457200" y="1428750"/>
            <a:ext cx="8229600" cy="3394075"/>
          </a:xfrm>
        </p:spPr>
        <p:txBody>
          <a:bodyPr/>
          <a:lstStyle/>
          <a:p>
            <a:r>
              <a:rPr lang="en-US" sz="2400" dirty="0" smtClean="0"/>
              <a:t>For expenses identified as eligible, grantees should:</a:t>
            </a:r>
            <a:endParaRPr lang="en-US" sz="2400" dirty="0"/>
          </a:p>
          <a:p>
            <a:pPr lvl="1"/>
            <a:r>
              <a:rPr lang="en-US" sz="2000" dirty="0"/>
              <a:t> search the M/WBE directory </a:t>
            </a:r>
            <a:r>
              <a:rPr lang="en-US" sz="2000" dirty="0">
                <a:hlinkClick r:id="rId2"/>
              </a:rPr>
              <a:t>http://www.esd.ny.gov/MWBE.html</a:t>
            </a:r>
            <a:r>
              <a:rPr lang="en-US" sz="2000" dirty="0"/>
              <a:t> </a:t>
            </a:r>
          </a:p>
          <a:p>
            <a:pPr lvl="1"/>
            <a:r>
              <a:rPr lang="en-US" sz="2000" dirty="0"/>
              <a:t>determine </a:t>
            </a:r>
            <a:r>
              <a:rPr lang="en-US" sz="2000" dirty="0" smtClean="0"/>
              <a:t>where  M/WBE participation is possible in NPS categories</a:t>
            </a:r>
            <a:endParaRPr lang="en-US" sz="2000" dirty="0"/>
          </a:p>
          <a:p>
            <a:r>
              <a:rPr lang="en-US" sz="2400" dirty="0" smtClean="0"/>
              <a:t>Complete </a:t>
            </a:r>
            <a:r>
              <a:rPr lang="en-US" sz="2400" dirty="0"/>
              <a:t>Form 1- Utilization Plan</a:t>
            </a:r>
          </a:p>
          <a:p>
            <a:endParaRPr lang="en-US" dirty="0"/>
          </a:p>
        </p:txBody>
      </p:sp>
    </p:spTree>
    <p:extLst>
      <p:ext uri="{BB962C8B-B14F-4D97-AF65-F5344CB8AC3E}">
        <p14:creationId xmlns:p14="http://schemas.microsoft.com/office/powerpoint/2010/main" val="291408824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90550"/>
            <a:ext cx="8229600" cy="857250"/>
          </a:xfrm>
        </p:spPr>
        <p:txBody>
          <a:bodyPr>
            <a:normAutofit fontScale="90000"/>
          </a:bodyPr>
          <a:lstStyle/>
          <a:p>
            <a:pPr algn="l"/>
            <a:r>
              <a:rPr lang="en-US" sz="4000" dirty="0" smtClean="0">
                <a:solidFill>
                  <a:srgbClr val="553278"/>
                </a:solidFill>
              </a:rPr>
              <a:t>What if I can’t meet 30% of eligible expenditures in Form 1?</a:t>
            </a:r>
            <a:endParaRPr lang="en-US" sz="4000" dirty="0">
              <a:solidFill>
                <a:srgbClr val="553278"/>
              </a:solidFill>
            </a:endParaRPr>
          </a:p>
        </p:txBody>
      </p:sp>
      <p:sp>
        <p:nvSpPr>
          <p:cNvPr id="3" name="Content Placeholder 2"/>
          <p:cNvSpPr>
            <a:spLocks noGrp="1"/>
          </p:cNvSpPr>
          <p:nvPr>
            <p:ph idx="1"/>
          </p:nvPr>
        </p:nvSpPr>
        <p:spPr>
          <a:xfrm>
            <a:off x="457200" y="1447800"/>
            <a:ext cx="8229600" cy="3394075"/>
          </a:xfrm>
        </p:spPr>
        <p:txBody>
          <a:bodyPr>
            <a:normAutofit/>
          </a:bodyPr>
          <a:lstStyle/>
          <a:p>
            <a:endParaRPr lang="en-US" dirty="0" smtClean="0"/>
          </a:p>
          <a:p>
            <a:r>
              <a:rPr lang="en-US" sz="2400" dirty="0" smtClean="0"/>
              <a:t>Complete Form 2, Waiver Request</a:t>
            </a:r>
          </a:p>
          <a:p>
            <a:r>
              <a:rPr lang="en-US" sz="2400" dirty="0" smtClean="0"/>
              <a:t>Form 2 requires the grantee to demonstrate due diligence in meeting the goal and generate applicable attachments.  See Form 2 guidance for details. </a:t>
            </a:r>
          </a:p>
          <a:p>
            <a:pPr lvl="1"/>
            <a:endParaRPr lang="en-US" sz="2000" dirty="0"/>
          </a:p>
          <a:p>
            <a:pPr lvl="1"/>
            <a:endParaRPr lang="en-US" sz="2000" dirty="0" smtClean="0"/>
          </a:p>
          <a:p>
            <a:endParaRPr lang="en-US" dirty="0" smtClean="0"/>
          </a:p>
          <a:p>
            <a:endParaRPr lang="en-US" dirty="0"/>
          </a:p>
        </p:txBody>
      </p:sp>
    </p:spTree>
    <p:extLst>
      <p:ext uri="{BB962C8B-B14F-4D97-AF65-F5344CB8AC3E}">
        <p14:creationId xmlns:p14="http://schemas.microsoft.com/office/powerpoint/2010/main" val="355272206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Information for Subcontractors</a:t>
            </a:r>
            <a:endParaRPr lang="en-US" dirty="0"/>
          </a:p>
        </p:txBody>
      </p:sp>
      <p:sp>
        <p:nvSpPr>
          <p:cNvPr id="3" name="Content Placeholder 2"/>
          <p:cNvSpPr>
            <a:spLocks noGrp="1"/>
          </p:cNvSpPr>
          <p:nvPr>
            <p:ph idx="1"/>
          </p:nvPr>
        </p:nvSpPr>
        <p:spPr/>
        <p:txBody>
          <a:bodyPr>
            <a:normAutofit fontScale="92500" lnSpcReduction="20000"/>
          </a:bodyPr>
          <a:lstStyle/>
          <a:p>
            <a:endParaRPr lang="en-US" u="sng" dirty="0" smtClean="0">
              <a:hlinkClick r:id="rId3"/>
            </a:endParaRPr>
          </a:p>
          <a:p>
            <a:pPr marL="342900" lvl="1" indent="-342900">
              <a:buFont typeface="Arial" panose="020B0604020202020204" pitchFamily="34" charset="0"/>
              <a:buChar char="•"/>
            </a:pPr>
            <a:r>
              <a:rPr lang="en-US" sz="2000" dirty="0" smtClean="0"/>
              <a:t>If </a:t>
            </a:r>
            <a:r>
              <a:rPr lang="en-US" sz="2000" dirty="0"/>
              <a:t>any </a:t>
            </a:r>
            <a:r>
              <a:rPr lang="en-US" sz="2000" dirty="0" smtClean="0"/>
              <a:t>of your existing </a:t>
            </a:r>
            <a:r>
              <a:rPr lang="en-US" sz="2000" dirty="0"/>
              <a:t>subcontractors are eligible and interested in </a:t>
            </a:r>
            <a:r>
              <a:rPr lang="en-US" sz="2000" dirty="0" smtClean="0"/>
              <a:t>certification, the process is described below:</a:t>
            </a:r>
            <a:endParaRPr lang="en-US" sz="2000" dirty="0"/>
          </a:p>
          <a:p>
            <a:endParaRPr lang="en-US" u="sng" dirty="0" smtClean="0">
              <a:hlinkClick r:id="rId3"/>
            </a:endParaRPr>
          </a:p>
          <a:p>
            <a:r>
              <a:rPr lang="en-US" u="sng" dirty="0" smtClean="0">
                <a:hlinkClick r:id="rId3"/>
              </a:rPr>
              <a:t>http</a:t>
            </a:r>
            <a:r>
              <a:rPr lang="en-US" u="sng" dirty="0">
                <a:hlinkClick r:id="rId3"/>
              </a:rPr>
              <a:t>://www.esd.ny.gov/MWBE/Qualifications.html</a:t>
            </a:r>
          </a:p>
          <a:p>
            <a:r>
              <a:rPr lang="en-US" u="sng" dirty="0" smtClean="0">
                <a:hlinkClick r:id="rId3"/>
              </a:rPr>
              <a:t>http</a:t>
            </a:r>
            <a:r>
              <a:rPr lang="en-US" u="sng" dirty="0">
                <a:hlinkClick r:id="rId3"/>
              </a:rPr>
              <a:t>://</a:t>
            </a:r>
            <a:r>
              <a:rPr lang="en-US" u="sng" dirty="0" smtClean="0">
                <a:hlinkClick r:id="rId3"/>
              </a:rPr>
              <a:t>www.esd.ny.gov/MWBE/GetCertified.html</a:t>
            </a:r>
            <a:endParaRPr lang="en-US" u="sng" dirty="0" smtClean="0"/>
          </a:p>
          <a:p>
            <a:pPr marL="0" indent="0">
              <a:buNone/>
            </a:pPr>
            <a:endParaRPr lang="en-US" dirty="0"/>
          </a:p>
        </p:txBody>
      </p:sp>
    </p:spTree>
    <p:extLst>
      <p:ext uri="{BB962C8B-B14F-4D97-AF65-F5344CB8AC3E}">
        <p14:creationId xmlns:p14="http://schemas.microsoft.com/office/powerpoint/2010/main" val="220594768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381000" y="514350"/>
            <a:ext cx="8229600" cy="857250"/>
          </a:xfrm>
        </p:spPr>
        <p:txBody>
          <a:bodyPr>
            <a:normAutofit/>
          </a:bodyPr>
          <a:lstStyle/>
          <a:p>
            <a:pPr algn="l"/>
            <a:r>
              <a:rPr lang="en-US" sz="4000" dirty="0" smtClean="0">
                <a:solidFill>
                  <a:srgbClr val="553278"/>
                </a:solidFill>
              </a:rPr>
              <a:t>Summary of Steps</a:t>
            </a:r>
            <a:endParaRPr lang="en-US" sz="4000" dirty="0">
              <a:solidFill>
                <a:srgbClr val="553278"/>
              </a:solidFill>
            </a:endParaRPr>
          </a:p>
        </p:txBody>
      </p:sp>
      <p:sp>
        <p:nvSpPr>
          <p:cNvPr id="5" name="Content Placeholder 4"/>
          <p:cNvSpPr>
            <a:spLocks noGrp="1"/>
          </p:cNvSpPr>
          <p:nvPr>
            <p:ph idx="1"/>
          </p:nvPr>
        </p:nvSpPr>
        <p:spPr>
          <a:xfrm>
            <a:off x="457200" y="1749425"/>
            <a:ext cx="8229600" cy="3394075"/>
          </a:xfrm>
        </p:spPr>
        <p:txBody>
          <a:bodyPr/>
          <a:lstStyle/>
          <a:p>
            <a:r>
              <a:rPr lang="en-US" dirty="0" smtClean="0"/>
              <a:t>Complete Form 1.</a:t>
            </a:r>
          </a:p>
          <a:p>
            <a:r>
              <a:rPr lang="en-US" dirty="0" smtClean="0"/>
              <a:t>Complete Form 2 if Form 1 does not propose a 30% goal.</a:t>
            </a:r>
          </a:p>
          <a:p>
            <a:r>
              <a:rPr lang="en-US" dirty="0" smtClean="0"/>
              <a:t>Submit your forms to DOH as directed below. </a:t>
            </a:r>
            <a:endParaRPr lang="en-US" dirty="0"/>
          </a:p>
        </p:txBody>
      </p:sp>
    </p:spTree>
    <p:extLst>
      <p:ext uri="{BB962C8B-B14F-4D97-AF65-F5344CB8AC3E}">
        <p14:creationId xmlns:p14="http://schemas.microsoft.com/office/powerpoint/2010/main" val="4271210828"/>
      </p:ext>
    </p:extLst>
  </p:cSld>
  <p:clrMapOvr>
    <a:masterClrMapping/>
  </p:clrMapOvr>
</p:sld>
</file>

<file path=ppt/theme/theme1.xml><?xml version="1.0" encoding="utf-8"?>
<a:theme xmlns:a="http://schemas.openxmlformats.org/drawingml/2006/main" name="Cover Master">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BREASTINF MWBE Presentation with Branding.potx" id="{134BEA8B-B0BE-47EB-9027-A67DCF3E9809}" vid="{B41E1002-1574-4A51-9BFD-609FC2FAD423}"/>
    </a:ext>
  </a:extLst>
</a:theme>
</file>

<file path=ppt/theme/theme2.xml><?xml version="1.0" encoding="utf-8"?>
<a:theme xmlns:a="http://schemas.openxmlformats.org/drawingml/2006/main" name="Section Master">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BREASTINF MWBE Presentation with Branding.potx" id="{134BEA8B-B0BE-47EB-9027-A67DCF3E9809}" vid="{A2013264-5616-44E4-98EE-DB6060632928}"/>
    </a:ext>
  </a:extLst>
</a:theme>
</file>

<file path=ppt/theme/theme3.xml><?xml version="1.0" encoding="utf-8"?>
<a:theme xmlns:a="http://schemas.openxmlformats.org/drawingml/2006/main" name="Content Master">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BREASTINF MWBE Presentation with Branding.potx" id="{134BEA8B-B0BE-47EB-9027-A67DCF3E9809}" vid="{869AE6C1-B535-4306-8E78-B2AADB2A0F55}"/>
    </a:ext>
  </a:extLst>
</a:theme>
</file>

<file path=ppt/theme/theme4.xml><?xml version="1.0" encoding="utf-8"?>
<a:theme xmlns:a="http://schemas.openxmlformats.org/drawingml/2006/main" name="2_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BREASTINF MWBE Presentation with Branding.potx" id="{134BEA8B-B0BE-47EB-9027-A67DCF3E9809}" vid="{DCDD0D74-FCD1-4E25-ACEE-1D333B1D40D6}"/>
    </a:ext>
  </a:ext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6.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FA25B88ED232E7468D6DC41A902264C0" ma:contentTypeVersion="0" ma:contentTypeDescription="Create a new document." ma:contentTypeScope="" ma:versionID="753d58c39995ade2161c7945d436170d">
  <xsd:schema xmlns:xsd="http://www.w3.org/2001/XMLSchema" xmlns:xs="http://www.w3.org/2001/XMLSchema" xmlns:p="http://schemas.microsoft.com/office/2006/metadata/properties" targetNamespace="http://schemas.microsoft.com/office/2006/metadata/properties" ma:root="true" ma:fieldsID="c64490b4aec6201516c3a874156f37b2">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6F56C618-2E5E-4BE3-88C7-F84C72AE6894}">
  <ds:schemaRefs>
    <ds:schemaRef ds:uri="http://schemas.microsoft.com/sharepoint/v3/contenttype/forms"/>
  </ds:schemaRefs>
</ds:datastoreItem>
</file>

<file path=customXml/itemProps2.xml><?xml version="1.0" encoding="utf-8"?>
<ds:datastoreItem xmlns:ds="http://schemas.openxmlformats.org/officeDocument/2006/customXml" ds:itemID="{F4611B06-0959-4739-8005-B7C822D74064}">
  <ds:schemaRefs>
    <ds:schemaRef ds:uri="http://purl.org/dc/dcmitype/"/>
    <ds:schemaRef ds:uri="http://purl.org/dc/elements/1.1/"/>
    <ds:schemaRef ds:uri="http://schemas.microsoft.com/office/2006/documentManagement/types"/>
    <ds:schemaRef ds:uri="http://www.w3.org/XML/1998/namespace"/>
    <ds:schemaRef ds:uri="http://purl.org/dc/terms/"/>
    <ds:schemaRef ds:uri="http://schemas.microsoft.com/office/infopath/2007/PartnerControls"/>
    <ds:schemaRef ds:uri="http://schemas.openxmlformats.org/package/2006/metadata/core-properties"/>
    <ds:schemaRef ds:uri="http://schemas.microsoft.com/office/2006/metadata/properties"/>
  </ds:schemaRefs>
</ds:datastoreItem>
</file>

<file path=customXml/itemProps3.xml><?xml version="1.0" encoding="utf-8"?>
<ds:datastoreItem xmlns:ds="http://schemas.openxmlformats.org/officeDocument/2006/customXml" ds:itemID="{D95FB72B-578E-44BA-B772-59ECB75CAA5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internal/obd"/>
    <ds:schemaRef ds:uri="http://schemas.microsoft.com/office/infopath/2007/PartnerControls"/>
  </ds:schemaRefs>
</ds:datastoreItem>
</file>

<file path=docProps/app.xml><?xml version="1.0" encoding="utf-8"?>
<Properties xmlns="http://schemas.openxmlformats.org/officeDocument/2006/extended-properties" xmlns:vt="http://schemas.openxmlformats.org/officeDocument/2006/docPropsVTypes">
  <Template>BREASTINF%20MWBE%20Presentation%20with%20Branding</Template>
  <TotalTime>5194</TotalTime>
  <Words>436</Words>
  <Application>Microsoft Office PowerPoint</Application>
  <PresentationFormat>On-screen Show (16:9)</PresentationFormat>
  <Paragraphs>56</Paragraphs>
  <Slides>12</Slides>
  <Notes>10</Notes>
  <HiddenSlides>0</HiddenSlides>
  <MMClips>0</MMClips>
  <ScaleCrop>false</ScaleCrop>
  <HeadingPairs>
    <vt:vector size="6" baseType="variant">
      <vt:variant>
        <vt:lpstr>Fonts Used</vt:lpstr>
      </vt:variant>
      <vt:variant>
        <vt:i4>2</vt:i4>
      </vt:variant>
      <vt:variant>
        <vt:lpstr>Theme</vt:lpstr>
      </vt:variant>
      <vt:variant>
        <vt:i4>4</vt:i4>
      </vt:variant>
      <vt:variant>
        <vt:lpstr>Slide Titles</vt:lpstr>
      </vt:variant>
      <vt:variant>
        <vt:i4>12</vt:i4>
      </vt:variant>
    </vt:vector>
  </HeadingPairs>
  <TitlesOfParts>
    <vt:vector size="18" baseType="lpstr">
      <vt:lpstr>Arial</vt:lpstr>
      <vt:lpstr>Calibri</vt:lpstr>
      <vt:lpstr>Cover Master</vt:lpstr>
      <vt:lpstr>Section Master</vt:lpstr>
      <vt:lpstr>Content Master</vt:lpstr>
      <vt:lpstr>2_Custom Design</vt:lpstr>
      <vt:lpstr>PowerPoint Presentation</vt:lpstr>
      <vt:lpstr>PowerPoint Presentation</vt:lpstr>
      <vt:lpstr>What are Not-For-Profit Eligible Expenses?</vt:lpstr>
      <vt:lpstr>What are Municipality, Gov’t Entity or For-Profit Eligible Expenses?</vt:lpstr>
      <vt:lpstr>What is expected of Grantee?</vt:lpstr>
      <vt:lpstr>What is expected of Grantee?</vt:lpstr>
      <vt:lpstr>What if I can’t meet 30% of eligible expenditures in Form 1?</vt:lpstr>
      <vt:lpstr>Information for Subcontractors</vt:lpstr>
      <vt:lpstr>Summary of Steps</vt:lpstr>
      <vt:lpstr>Example NFP Form 1:</vt:lpstr>
      <vt:lpstr>Example Form 2:</vt:lpstr>
      <vt:lpstr>Questions and Submission: </vt:lpstr>
    </vt:vector>
  </TitlesOfParts>
  <Company>NYSDOH</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Kathy S. Headley</dc:creator>
  <cp:lastModifiedBy>Wilbur, Andrew J (HEALTH)</cp:lastModifiedBy>
  <cp:revision>53</cp:revision>
  <cp:lastPrinted>2015-09-11T13:41:04Z</cp:lastPrinted>
  <dcterms:created xsi:type="dcterms:W3CDTF">2015-05-08T16:33:02Z</dcterms:created>
  <dcterms:modified xsi:type="dcterms:W3CDTF">2016-06-03T15:31:09Z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0x010100FA25B88ED232E7468D6DC41A902264C0</vt:lpwstr>
  </property>
  <property fmtid="{D5CDD505-2E9C-101B-9397-08002B2CF9AE}" pid="3" name="TaxKeyword">
    <vt:lpwstr/>
  </property>
  <property fmtid="{D5CDD505-2E9C-101B-9397-08002B2CF9AE}" pid="4" name="_dlc_DocIdItemGuid">
    <vt:lpwstr>d873217e-7c1b-43f2-abcb-7d5beb9cdfdc</vt:lpwstr>
  </property>
</Properties>
</file>